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67" r:id="rId2"/>
    <p:sldId id="505" r:id="rId3"/>
    <p:sldId id="545" r:id="rId4"/>
    <p:sldId id="580" r:id="rId5"/>
    <p:sldId id="581" r:id="rId6"/>
    <p:sldId id="577" r:id="rId7"/>
    <p:sldId id="546" r:id="rId8"/>
    <p:sldId id="569" r:id="rId9"/>
    <p:sldId id="582" r:id="rId10"/>
    <p:sldId id="511" r:id="rId11"/>
    <p:sldId id="583" r:id="rId12"/>
    <p:sldId id="584" r:id="rId13"/>
    <p:sldId id="512" r:id="rId14"/>
  </p:sldIdLst>
  <p:sldSz cx="9144000" cy="6858000" type="screen4x3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명진" initials="김명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D7D31"/>
    <a:srgbClr val="0039EE"/>
    <a:srgbClr val="A77609"/>
    <a:srgbClr val="F8D079"/>
    <a:srgbClr val="F3880D"/>
    <a:srgbClr val="000000"/>
    <a:srgbClr val="FE9D00"/>
    <a:srgbClr val="F0CB78"/>
    <a:srgbClr val="205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85982" autoAdjust="0"/>
  </p:normalViewPr>
  <p:slideViewPr>
    <p:cSldViewPr snapToGrid="0">
      <p:cViewPr varScale="1">
        <p:scale>
          <a:sx n="110" d="100"/>
          <a:sy n="110" d="100"/>
        </p:scale>
        <p:origin x="160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동욱" userId="73643701-cb35-4107-9d02-8aac218f402a" providerId="ADAL" clId="{35BA2513-C8B0-474F-970B-B2E70348534E}"/>
  </pc:docChgLst>
  <pc:docChgLst>
    <pc:chgData userId="0079292503302157" providerId="LiveId" clId="{D4538BF7-5763-4A58-84A5-0115D760279C}"/>
    <pc:docChg chg="custSel delSld modSld sldOrd">
      <pc:chgData name="" userId="0079292503302157" providerId="LiveId" clId="{D4538BF7-5763-4A58-84A5-0115D760279C}" dt="2024-07-24T06:16:09.724" v="2704" actId="14100"/>
      <pc:docMkLst>
        <pc:docMk/>
      </pc:docMkLst>
      <pc:sldChg chg="modSp">
        <pc:chgData name="" userId="0079292503302157" providerId="LiveId" clId="{D4538BF7-5763-4A58-84A5-0115D760279C}" dt="2024-07-24T05:56:42.937" v="1" actId="20577"/>
        <pc:sldMkLst>
          <pc:docMk/>
          <pc:sldMk cId="3318302747" sldId="367"/>
        </pc:sldMkLst>
        <pc:spChg chg="mod">
          <ac:chgData name="" userId="0079292503302157" providerId="LiveId" clId="{D4538BF7-5763-4A58-84A5-0115D760279C}" dt="2024-07-24T05:56:42.937" v="1" actId="20577"/>
          <ac:spMkLst>
            <pc:docMk/>
            <pc:sldMk cId="3318302747" sldId="367"/>
            <ac:spMk id="21" creationId="{00000000-0000-0000-0000-000000000000}"/>
          </ac:spMkLst>
        </pc:spChg>
      </pc:sldChg>
      <pc:sldChg chg="addSp delSp modSp">
        <pc:chgData name="" userId="0079292503302157" providerId="LiveId" clId="{D4538BF7-5763-4A58-84A5-0115D760279C}" dt="2024-07-24T06:15:42.361" v="2703" actId="14100"/>
        <pc:sldMkLst>
          <pc:docMk/>
          <pc:sldMk cId="2846847973" sldId="511"/>
        </pc:sldMkLst>
        <pc:spChg chg="del">
          <ac:chgData name="" userId="0079292503302157" providerId="LiveId" clId="{D4538BF7-5763-4A58-84A5-0115D760279C}" dt="2024-07-24T06:03:06.632" v="622" actId="478"/>
          <ac:spMkLst>
            <pc:docMk/>
            <pc:sldMk cId="2846847973" sldId="511"/>
            <ac:spMk id="4" creationId="{57AD0CAA-3C85-4C2F-86CC-E59BF03946E8}"/>
          </ac:spMkLst>
        </pc:spChg>
        <pc:spChg chg="add mod">
          <ac:chgData name="" userId="0079292503302157" providerId="LiveId" clId="{D4538BF7-5763-4A58-84A5-0115D760279C}" dt="2024-07-24T06:12:54.579" v="2255" actId="1076"/>
          <ac:spMkLst>
            <pc:docMk/>
            <pc:sldMk cId="2846847973" sldId="511"/>
            <ac:spMk id="7" creationId="{FFD7113E-2F39-4A11-910B-2A7444EE9EFD}"/>
          </ac:spMkLst>
        </pc:spChg>
        <pc:spChg chg="mod">
          <ac:chgData name="" userId="0079292503302157" providerId="LiveId" clId="{D4538BF7-5763-4A58-84A5-0115D760279C}" dt="2024-07-24T06:15:42.361" v="2703" actId="14100"/>
          <ac:spMkLst>
            <pc:docMk/>
            <pc:sldMk cId="2846847973" sldId="511"/>
            <ac:spMk id="18" creationId="{7CB9FB52-246F-4BE0-8F8D-6CA31D332F65}"/>
          </ac:spMkLst>
        </pc:spChg>
        <pc:spChg chg="del">
          <ac:chgData name="" userId="0079292503302157" providerId="LiveId" clId="{D4538BF7-5763-4A58-84A5-0115D760279C}" dt="2024-07-24T06:03:07.904" v="623" actId="478"/>
          <ac:spMkLst>
            <pc:docMk/>
            <pc:sldMk cId="2846847973" sldId="511"/>
            <ac:spMk id="22" creationId="{7F4792D4-6BE8-4442-AA30-2769A1C2CC11}"/>
          </ac:spMkLst>
        </pc:spChg>
        <pc:spChg chg="add mod">
          <ac:chgData name="" userId="0079292503302157" providerId="LiveId" clId="{D4538BF7-5763-4A58-84A5-0115D760279C}" dt="2024-07-24T06:13:08.828" v="2299" actId="20577"/>
          <ac:spMkLst>
            <pc:docMk/>
            <pc:sldMk cId="2846847973" sldId="511"/>
            <ac:spMk id="28" creationId="{A9BFA939-F087-4834-8710-4547E1963710}"/>
          </ac:spMkLst>
        </pc:spChg>
        <pc:picChg chg="add mod modCrop">
          <ac:chgData name="" userId="0079292503302157" providerId="LiveId" clId="{D4538BF7-5763-4A58-84A5-0115D760279C}" dt="2024-07-24T06:12:31.921" v="2199" actId="1076"/>
          <ac:picMkLst>
            <pc:docMk/>
            <pc:sldMk cId="2846847973" sldId="511"/>
            <ac:picMk id="6" creationId="{895A1D27-647F-4912-9524-AEFB2C108C94}"/>
          </ac:picMkLst>
        </pc:picChg>
        <pc:picChg chg="add mod modCrop">
          <ac:chgData name="" userId="0079292503302157" providerId="LiveId" clId="{D4538BF7-5763-4A58-84A5-0115D760279C}" dt="2024-07-24T06:12:32.615" v="2200" actId="1076"/>
          <ac:picMkLst>
            <pc:docMk/>
            <pc:sldMk cId="2846847973" sldId="511"/>
            <ac:picMk id="23" creationId="{F12161F4-8CA5-4DB3-8B3D-033045CDE86D}"/>
          </ac:picMkLst>
        </pc:picChg>
        <pc:picChg chg="add del mod modCrop">
          <ac:chgData name="" userId="0079292503302157" providerId="LiveId" clId="{D4538BF7-5763-4A58-84A5-0115D760279C}" dt="2024-07-24T06:12:28.827" v="2197" actId="478"/>
          <ac:picMkLst>
            <pc:docMk/>
            <pc:sldMk cId="2846847973" sldId="511"/>
            <ac:picMk id="25" creationId="{76BDCAA1-FF3B-4E6A-90FF-21F105923877}"/>
          </ac:picMkLst>
        </pc:picChg>
      </pc:sldChg>
      <pc:sldChg chg="delSp modSp ord">
        <pc:chgData name="" userId="0079292503302157" providerId="LiveId" clId="{D4538BF7-5763-4A58-84A5-0115D760279C}" dt="2024-07-24T06:16:09.724" v="2704" actId="14100"/>
        <pc:sldMkLst>
          <pc:docMk/>
          <pc:sldMk cId="440663786" sldId="512"/>
        </pc:sldMkLst>
        <pc:spChg chg="del">
          <ac:chgData name="" userId="0079292503302157" providerId="LiveId" clId="{D4538BF7-5763-4A58-84A5-0115D760279C}" dt="2024-07-24T06:13:45.406" v="2454" actId="478"/>
          <ac:spMkLst>
            <pc:docMk/>
            <pc:sldMk cId="440663786" sldId="512"/>
            <ac:spMk id="17" creationId="{9F5214A3-17F5-403B-8192-5A7F7B0280E8}"/>
          </ac:spMkLst>
        </pc:spChg>
        <pc:spChg chg="del">
          <ac:chgData name="" userId="0079292503302157" providerId="LiveId" clId="{D4538BF7-5763-4A58-84A5-0115D760279C}" dt="2024-07-24T06:14:04.157" v="2456" actId="478"/>
          <ac:spMkLst>
            <pc:docMk/>
            <pc:sldMk cId="440663786" sldId="512"/>
            <ac:spMk id="18" creationId="{27ADB544-2907-46CF-A626-54E1B1C508E7}"/>
          </ac:spMkLst>
        </pc:spChg>
        <pc:spChg chg="mod">
          <ac:chgData name="" userId="0079292503302157" providerId="LiveId" clId="{D4538BF7-5763-4A58-84A5-0115D760279C}" dt="2024-07-24T06:16:09.724" v="2704" actId="14100"/>
          <ac:spMkLst>
            <pc:docMk/>
            <pc:sldMk cId="440663786" sldId="512"/>
            <ac:spMk id="28" creationId="{7F857B1C-5BB5-F1A4-A4F5-ADFB8A11D48F}"/>
          </ac:spMkLst>
        </pc:spChg>
      </pc:sldChg>
    </pc:docChg>
  </pc:docChgLst>
  <pc:docChgLst>
    <pc:chgData userId="0079292503302157" providerId="LiveId" clId="{29ECD37D-FF16-4FF0-8D38-CE8D967A2F77}"/>
    <pc:docChg chg="undo custSel addSld delSld modSld sldOrd">
      <pc:chgData name="" userId="0079292503302157" providerId="LiveId" clId="{29ECD37D-FF16-4FF0-8D38-CE8D967A2F77}" dt="2024-09-25T02:00:51.260" v="4727" actId="15"/>
      <pc:docMkLst>
        <pc:docMk/>
      </pc:docMkLst>
      <pc:sldChg chg="addSp modSp">
        <pc:chgData name="" userId="0079292503302157" providerId="LiveId" clId="{29ECD37D-FF16-4FF0-8D38-CE8D967A2F77}" dt="2024-09-25T01:02:45.845" v="138" actId="1076"/>
        <pc:sldMkLst>
          <pc:docMk/>
          <pc:sldMk cId="3318302747" sldId="367"/>
        </pc:sldMkLst>
        <pc:spChg chg="mod">
          <ac:chgData name="" userId="0079292503302157" providerId="LiveId" clId="{29ECD37D-FF16-4FF0-8D38-CE8D967A2F77}" dt="2024-09-25T01:02:03.117" v="85" actId="20577"/>
          <ac:spMkLst>
            <pc:docMk/>
            <pc:sldMk cId="3318302747" sldId="367"/>
            <ac:spMk id="17" creationId="{00000000-0000-0000-0000-000000000000}"/>
          </ac:spMkLst>
        </pc:spChg>
        <pc:spChg chg="mod">
          <ac:chgData name="" userId="0079292503302157" providerId="LiveId" clId="{29ECD37D-FF16-4FF0-8D38-CE8D967A2F77}" dt="2024-09-25T01:02:45.845" v="138" actId="1076"/>
          <ac:spMkLst>
            <pc:docMk/>
            <pc:sldMk cId="3318302747" sldId="367"/>
            <ac:spMk id="21" creationId="{00000000-0000-0000-0000-000000000000}"/>
          </ac:spMkLst>
        </pc:spChg>
        <pc:picChg chg="add mod">
          <ac:chgData name="" userId="0079292503302157" providerId="LiveId" clId="{29ECD37D-FF16-4FF0-8D38-CE8D967A2F77}" dt="2024-09-25T01:02:40.650" v="137" actId="1076"/>
          <ac:picMkLst>
            <pc:docMk/>
            <pc:sldMk cId="3318302747" sldId="367"/>
            <ac:picMk id="15" creationId="{59042FE7-29EE-4433-BA11-966F32A1C7B0}"/>
          </ac:picMkLst>
        </pc:picChg>
      </pc:sldChg>
      <pc:sldChg chg="modSp add">
        <pc:chgData name="" userId="0079292503302157" providerId="LiveId" clId="{29ECD37D-FF16-4FF0-8D38-CE8D967A2F77}" dt="2024-09-25T01:58:58.936" v="4439" actId="20577"/>
        <pc:sldMkLst>
          <pc:docMk/>
          <pc:sldMk cId="2591600407" sldId="505"/>
        </pc:sldMkLst>
        <pc:spChg chg="mod">
          <ac:chgData name="" userId="0079292503302157" providerId="LiveId" clId="{29ECD37D-FF16-4FF0-8D38-CE8D967A2F77}" dt="2024-09-25T01:58:58.936" v="4439" actId="20577"/>
          <ac:spMkLst>
            <pc:docMk/>
            <pc:sldMk cId="2591600407" sldId="505"/>
            <ac:spMk id="28" creationId="{7F857B1C-5BB5-F1A4-A4F5-ADFB8A11D48F}"/>
          </ac:spMkLst>
        </pc:spChg>
      </pc:sldChg>
      <pc:sldChg chg="del">
        <pc:chgData name="" userId="0079292503302157" providerId="LiveId" clId="{29ECD37D-FF16-4FF0-8D38-CE8D967A2F77}" dt="2024-09-25T01:58:49.641" v="4427" actId="2696"/>
        <pc:sldMkLst>
          <pc:docMk/>
          <pc:sldMk cId="2859456115" sldId="506"/>
        </pc:sldMkLst>
      </pc:sldChg>
      <pc:sldChg chg="modSp ord">
        <pc:chgData name="" userId="0079292503302157" providerId="LiveId" clId="{29ECD37D-FF16-4FF0-8D38-CE8D967A2F77}" dt="2024-09-25T01:58:31.619" v="4364"/>
        <pc:sldMkLst>
          <pc:docMk/>
          <pc:sldMk cId="2846847973" sldId="511"/>
        </pc:sldMkLst>
        <pc:spChg chg="mod">
          <ac:chgData name="" userId="0079292503302157" providerId="LiveId" clId="{29ECD37D-FF16-4FF0-8D38-CE8D967A2F77}" dt="2024-09-25T01:05:39.360" v="526" actId="5793"/>
          <ac:spMkLst>
            <pc:docMk/>
            <pc:sldMk cId="2846847973" sldId="511"/>
            <ac:spMk id="18" creationId="{7CB9FB52-246F-4BE0-8F8D-6CA31D332F65}"/>
          </ac:spMkLst>
        </pc:spChg>
        <pc:spChg chg="mod">
          <ac:chgData name="" userId="0079292503302157" providerId="LiveId" clId="{29ECD37D-FF16-4FF0-8D38-CE8D967A2F77}" dt="2024-09-25T01:58:31.619" v="4364"/>
          <ac:spMkLst>
            <pc:docMk/>
            <pc:sldMk cId="2846847973" sldId="511"/>
            <ac:spMk id="30" creationId="{A1F4A4C5-4092-4174-A803-93B0AAC1E2A6}"/>
          </ac:spMkLst>
        </pc:spChg>
      </pc:sldChg>
      <pc:sldChg chg="modSp">
        <pc:chgData name="" userId="0079292503302157" providerId="LiveId" clId="{29ECD37D-FF16-4FF0-8D38-CE8D967A2F77}" dt="2024-09-25T02:00:51.260" v="4727" actId="15"/>
        <pc:sldMkLst>
          <pc:docMk/>
          <pc:sldMk cId="440663786" sldId="512"/>
        </pc:sldMkLst>
        <pc:spChg chg="mod">
          <ac:chgData name="" userId="0079292503302157" providerId="LiveId" clId="{29ECD37D-FF16-4FF0-8D38-CE8D967A2F77}" dt="2024-09-25T02:00:51.260" v="4727" actId="15"/>
          <ac:spMkLst>
            <pc:docMk/>
            <pc:sldMk cId="440663786" sldId="512"/>
            <ac:spMk id="28" creationId="{7F857B1C-5BB5-F1A4-A4F5-ADFB8A11D48F}"/>
          </ac:spMkLst>
        </pc:spChg>
        <pc:spChg chg="mod">
          <ac:chgData name="" userId="0079292503302157" providerId="LiveId" clId="{29ECD37D-FF16-4FF0-8D38-CE8D967A2F77}" dt="2024-09-25T01:59:04.702" v="4450" actId="20577"/>
          <ac:spMkLst>
            <pc:docMk/>
            <pc:sldMk cId="440663786" sldId="512"/>
            <ac:spMk id="30" creationId="{A1F4A4C5-4092-4174-A803-93B0AAC1E2A6}"/>
          </ac:spMkLst>
        </pc:spChg>
      </pc:sldChg>
      <pc:sldChg chg="modSp add">
        <pc:chgData name="" userId="0079292503302157" providerId="LiveId" clId="{29ECD37D-FF16-4FF0-8D38-CE8D967A2F77}" dt="2024-09-25T01:23:38.892" v="1292" actId="20577"/>
        <pc:sldMkLst>
          <pc:docMk/>
          <pc:sldMk cId="1314973977" sldId="545"/>
        </pc:sldMkLst>
        <pc:spChg chg="mod">
          <ac:chgData name="" userId="0079292503302157" providerId="LiveId" clId="{29ECD37D-FF16-4FF0-8D38-CE8D967A2F77}" dt="2024-09-25T01:23:38.892" v="1292" actId="20577"/>
          <ac:spMkLst>
            <pc:docMk/>
            <pc:sldMk cId="1314973977" sldId="545"/>
            <ac:spMk id="18" creationId="{4BE3AB01-00A7-40BA-9F4F-36CCD9AC58B4}"/>
          </ac:spMkLst>
        </pc:spChg>
        <pc:spChg chg="mod">
          <ac:chgData name="" userId="0079292503302157" providerId="LiveId" clId="{29ECD37D-FF16-4FF0-8D38-CE8D967A2F77}" dt="2024-09-25T01:05:51.743" v="558" actId="6549"/>
          <ac:spMkLst>
            <pc:docMk/>
            <pc:sldMk cId="1314973977" sldId="545"/>
            <ac:spMk id="30" creationId="{A1F4A4C5-4092-4174-A803-93B0AAC1E2A6}"/>
          </ac:spMkLst>
        </pc:spChg>
        <pc:grpChg chg="mod">
          <ac:chgData name="" userId="0079292503302157" providerId="LiveId" clId="{29ECD37D-FF16-4FF0-8D38-CE8D967A2F77}" dt="2024-09-25T01:07:57.249" v="884" actId="1076"/>
          <ac:grpSpMkLst>
            <pc:docMk/>
            <pc:sldMk cId="1314973977" sldId="545"/>
            <ac:grpSpMk id="5" creationId="{AD75F2C1-CD92-42AD-947D-FFE28765615E}"/>
          </ac:grpSpMkLst>
        </pc:grpChg>
        <pc:grpChg chg="mod">
          <ac:chgData name="" userId="0079292503302157" providerId="LiveId" clId="{29ECD37D-FF16-4FF0-8D38-CE8D967A2F77}" dt="2024-09-25T01:07:49.931" v="880" actId="1076"/>
          <ac:grpSpMkLst>
            <pc:docMk/>
            <pc:sldMk cId="1314973977" sldId="545"/>
            <ac:grpSpMk id="32" creationId="{D17BF97D-8074-4799-912C-1A12B6648AE4}"/>
          </ac:grpSpMkLst>
        </pc:grpChg>
      </pc:sldChg>
      <pc:sldChg chg="addSp delSp modSp add ord">
        <pc:chgData name="" userId="0079292503302157" providerId="LiveId" clId="{29ECD37D-FF16-4FF0-8D38-CE8D967A2F77}" dt="2024-09-25T01:50:52.557" v="3537"/>
        <pc:sldMkLst>
          <pc:docMk/>
          <pc:sldMk cId="2435347775" sldId="546"/>
        </pc:sldMkLst>
        <pc:spChg chg="add mod">
          <ac:chgData name="" userId="0079292503302157" providerId="LiveId" clId="{29ECD37D-FF16-4FF0-8D38-CE8D967A2F77}" dt="2024-09-25T01:35:19.875" v="2050" actId="1076"/>
          <ac:spMkLst>
            <pc:docMk/>
            <pc:sldMk cId="2435347775" sldId="546"/>
            <ac:spMk id="6" creationId="{AB46B385-0386-48ED-AB5C-6462B9AA188F}"/>
          </ac:spMkLst>
        </pc:spChg>
        <pc:spChg chg="mod">
          <ac:chgData name="" userId="0079292503302157" providerId="LiveId" clId="{29ECD37D-FF16-4FF0-8D38-CE8D967A2F77}" dt="2024-09-25T01:48:32.060" v="3294" actId="20577"/>
          <ac:spMkLst>
            <pc:docMk/>
            <pc:sldMk cId="2435347775" sldId="546"/>
            <ac:spMk id="18" creationId="{4BE3AB01-00A7-40BA-9F4F-36CCD9AC58B4}"/>
          </ac:spMkLst>
        </pc:spChg>
        <pc:spChg chg="mod">
          <ac:chgData name="" userId="0079292503302157" providerId="LiveId" clId="{29ECD37D-FF16-4FF0-8D38-CE8D967A2F77}" dt="2024-09-25T01:39:18.378" v="2514"/>
          <ac:spMkLst>
            <pc:docMk/>
            <pc:sldMk cId="2435347775" sldId="546"/>
            <ac:spMk id="30" creationId="{A1F4A4C5-4092-4174-A803-93B0AAC1E2A6}"/>
          </ac:spMkLst>
        </pc:spChg>
        <pc:spChg chg="add mod">
          <ac:chgData name="" userId="0079292503302157" providerId="LiveId" clId="{29ECD37D-FF16-4FF0-8D38-CE8D967A2F77}" dt="2024-09-25T01:35:28.119" v="2092" actId="1038"/>
          <ac:spMkLst>
            <pc:docMk/>
            <pc:sldMk cId="2435347775" sldId="546"/>
            <ac:spMk id="33" creationId="{AFB2C990-A916-4B1F-8887-A3BF387C960C}"/>
          </ac:spMkLst>
        </pc:spChg>
        <pc:spChg chg="add mod">
          <ac:chgData name="" userId="0079292503302157" providerId="LiveId" clId="{29ECD37D-FF16-4FF0-8D38-CE8D967A2F77}" dt="2024-09-25T01:36:43.123" v="2104" actId="20577"/>
          <ac:spMkLst>
            <pc:docMk/>
            <pc:sldMk cId="2435347775" sldId="546"/>
            <ac:spMk id="34" creationId="{362E1B53-9D1F-4C1D-B2DF-D0FB60BA7514}"/>
          </ac:spMkLst>
        </pc:spChg>
        <pc:grpChg chg="del">
          <ac:chgData name="" userId="0079292503302157" providerId="LiveId" clId="{29ECD37D-FF16-4FF0-8D38-CE8D967A2F77}" dt="2024-09-25T01:22:08.678" v="1260" actId="478"/>
          <ac:grpSpMkLst>
            <pc:docMk/>
            <pc:sldMk cId="2435347775" sldId="546"/>
            <ac:grpSpMk id="5" creationId="{AD75F2C1-CD92-42AD-947D-FFE28765615E}"/>
          </ac:grpSpMkLst>
        </pc:grpChg>
        <pc:picChg chg="add mod">
          <ac:chgData name="" userId="0079292503302157" providerId="LiveId" clId="{29ECD37D-FF16-4FF0-8D38-CE8D967A2F77}" dt="2024-09-25T01:35:07.133" v="2042" actId="1076"/>
          <ac:picMkLst>
            <pc:docMk/>
            <pc:sldMk cId="2435347775" sldId="546"/>
            <ac:picMk id="25" creationId="{A49797DF-707F-4486-B206-2361FD2610F2}"/>
          </ac:picMkLst>
        </pc:picChg>
        <pc:picChg chg="add mod">
          <ac:chgData name="" userId="0079292503302157" providerId="LiveId" clId="{29ECD37D-FF16-4FF0-8D38-CE8D967A2F77}" dt="2024-09-25T01:36:45.638" v="2108" actId="1035"/>
          <ac:picMkLst>
            <pc:docMk/>
            <pc:sldMk cId="2435347775" sldId="546"/>
            <ac:picMk id="28" creationId="{80067C98-53FB-4E95-8C0D-5A0028A9388E}"/>
          </ac:picMkLst>
        </pc:picChg>
        <pc:picChg chg="add mod">
          <ac:chgData name="" userId="0079292503302157" providerId="LiveId" clId="{29ECD37D-FF16-4FF0-8D38-CE8D967A2F77}" dt="2024-09-25T01:35:08.964" v="2044" actId="1076"/>
          <ac:picMkLst>
            <pc:docMk/>
            <pc:sldMk cId="2435347775" sldId="546"/>
            <ac:picMk id="31" creationId="{584F60E1-1C68-4A59-9C9C-A42D4F7DF2E7}"/>
          </ac:picMkLst>
        </pc:picChg>
      </pc:sldChg>
      <pc:sldChg chg="addSp modSp add">
        <pc:chgData name="" userId="0079292503302157" providerId="LiveId" clId="{29ECD37D-FF16-4FF0-8D38-CE8D967A2F77}" dt="2024-09-25T01:53:02.130" v="3868" actId="404"/>
        <pc:sldMkLst>
          <pc:docMk/>
          <pc:sldMk cId="1028374010" sldId="569"/>
        </pc:sldMkLst>
        <pc:spChg chg="add mod">
          <ac:chgData name="" userId="0079292503302157" providerId="LiveId" clId="{29ECD37D-FF16-4FF0-8D38-CE8D967A2F77}" dt="2024-09-25T01:49:52.909" v="3384" actId="1076"/>
          <ac:spMkLst>
            <pc:docMk/>
            <pc:sldMk cId="1028374010" sldId="569"/>
            <ac:spMk id="5" creationId="{79D45263-0DC0-4A3A-B30C-4995A0CB9D14}"/>
          </ac:spMkLst>
        </pc:spChg>
        <pc:spChg chg="mod">
          <ac:chgData name="" userId="0079292503302157" providerId="LiveId" clId="{29ECD37D-FF16-4FF0-8D38-CE8D967A2F77}" dt="2024-09-25T01:53:02.130" v="3868" actId="404"/>
          <ac:spMkLst>
            <pc:docMk/>
            <pc:sldMk cId="1028374010" sldId="569"/>
            <ac:spMk id="18" creationId="{4BE3AB01-00A7-40BA-9F4F-36CCD9AC58B4}"/>
          </ac:spMkLst>
        </pc:spChg>
        <pc:spChg chg="mod">
          <ac:chgData name="" userId="0079292503302157" providerId="LiveId" clId="{29ECD37D-FF16-4FF0-8D38-CE8D967A2F77}" dt="2024-09-25T01:47:32.723" v="3119"/>
          <ac:spMkLst>
            <pc:docMk/>
            <pc:sldMk cId="1028374010" sldId="569"/>
            <ac:spMk id="30" creationId="{A1F4A4C5-4092-4174-A803-93B0AAC1E2A6}"/>
          </ac:spMkLst>
        </pc:spChg>
        <pc:picChg chg="add mod">
          <ac:chgData name="" userId="0079292503302157" providerId="LiveId" clId="{29ECD37D-FF16-4FF0-8D38-CE8D967A2F77}" dt="2024-09-25T01:49:57.721" v="3388" actId="1076"/>
          <ac:picMkLst>
            <pc:docMk/>
            <pc:sldMk cId="1028374010" sldId="569"/>
            <ac:picMk id="31" creationId="{F93B7380-FECC-4292-B16E-2635AE5333EC}"/>
          </ac:picMkLst>
        </pc:picChg>
      </pc:sldChg>
      <pc:sldChg chg="addSp delSp modSp add">
        <pc:chgData name="" userId="0079292503302157" providerId="LiveId" clId="{29ECD37D-FF16-4FF0-8D38-CE8D967A2F77}" dt="2024-09-25T01:35:00.723" v="2038" actId="1076"/>
        <pc:sldMkLst>
          <pc:docMk/>
          <pc:sldMk cId="105375799" sldId="577"/>
        </pc:sldMkLst>
        <pc:spChg chg="mod">
          <ac:chgData name="" userId="0079292503302157" providerId="LiveId" clId="{29ECD37D-FF16-4FF0-8D38-CE8D967A2F77}" dt="2024-09-25T01:26:16.772" v="1393" actId="207"/>
          <ac:spMkLst>
            <pc:docMk/>
            <pc:sldMk cId="105375799" sldId="577"/>
            <ac:spMk id="4" creationId="{331B9F41-70BD-4E06-BF65-CA5A234E6B3C}"/>
          </ac:spMkLst>
        </pc:spChg>
        <pc:spChg chg="add mod">
          <ac:chgData name="" userId="0079292503302157" providerId="LiveId" clId="{29ECD37D-FF16-4FF0-8D38-CE8D967A2F77}" dt="2024-09-25T01:30:26.679" v="1514" actId="164"/>
          <ac:spMkLst>
            <pc:docMk/>
            <pc:sldMk cId="105375799" sldId="577"/>
            <ac:spMk id="10" creationId="{6A1F5AB8-CB62-4210-9D66-0DAD16D6595B}"/>
          </ac:spMkLst>
        </pc:spChg>
        <pc:spChg chg="mod">
          <ac:chgData name="" userId="0079292503302157" providerId="LiveId" clId="{29ECD37D-FF16-4FF0-8D38-CE8D967A2F77}" dt="2024-09-25T01:25:27.515" v="1359"/>
          <ac:spMkLst>
            <pc:docMk/>
            <pc:sldMk cId="105375799" sldId="577"/>
            <ac:spMk id="30" creationId="{A1F4A4C5-4092-4174-A803-93B0AAC1E2A6}"/>
          </ac:spMkLst>
        </pc:spChg>
        <pc:spChg chg="mod">
          <ac:chgData name="" userId="0079292503302157" providerId="LiveId" clId="{29ECD37D-FF16-4FF0-8D38-CE8D967A2F77}" dt="2024-09-25T01:26:44.155" v="1419" actId="1076"/>
          <ac:spMkLst>
            <pc:docMk/>
            <pc:sldMk cId="105375799" sldId="577"/>
            <ac:spMk id="31" creationId="{C2707939-9405-4920-8886-27AAC53A6ABF}"/>
          </ac:spMkLst>
        </pc:spChg>
        <pc:spChg chg="mod">
          <ac:chgData name="" userId="0079292503302157" providerId="LiveId" clId="{29ECD37D-FF16-4FF0-8D38-CE8D967A2F77}" dt="2024-09-25T01:30:06.316" v="1503" actId="1038"/>
          <ac:spMkLst>
            <pc:docMk/>
            <pc:sldMk cId="105375799" sldId="577"/>
            <ac:spMk id="34" creationId="{8530BD5C-B6FE-4F73-8183-D3C2DCA25B13}"/>
          </ac:spMkLst>
        </pc:spChg>
        <pc:spChg chg="mod">
          <ac:chgData name="" userId="0079292503302157" providerId="LiveId" clId="{29ECD37D-FF16-4FF0-8D38-CE8D967A2F77}" dt="2024-09-25T01:29:35.551" v="1451" actId="1076"/>
          <ac:spMkLst>
            <pc:docMk/>
            <pc:sldMk cId="105375799" sldId="577"/>
            <ac:spMk id="35" creationId="{4D741FE2-1BAE-49F2-80EC-4E7112CFFEEB}"/>
          </ac:spMkLst>
        </pc:spChg>
        <pc:spChg chg="mod">
          <ac:chgData name="" userId="0079292503302157" providerId="LiveId" clId="{29ECD37D-FF16-4FF0-8D38-CE8D967A2F77}" dt="2024-09-25T01:32:16.270" v="1683" actId="1036"/>
          <ac:spMkLst>
            <pc:docMk/>
            <pc:sldMk cId="105375799" sldId="577"/>
            <ac:spMk id="46" creationId="{4D18D0C1-7BA6-4557-A24F-BB490DA3743C}"/>
          </ac:spMkLst>
        </pc:spChg>
        <pc:spChg chg="mod">
          <ac:chgData name="" userId="0079292503302157" providerId="LiveId" clId="{29ECD37D-FF16-4FF0-8D38-CE8D967A2F77}" dt="2024-09-25T01:32:16.270" v="1683" actId="1036"/>
          <ac:spMkLst>
            <pc:docMk/>
            <pc:sldMk cId="105375799" sldId="577"/>
            <ac:spMk id="47" creationId="{032D623C-435B-471A-998D-3F1AD6239A74}"/>
          </ac:spMkLst>
        </pc:spChg>
        <pc:spChg chg="mod">
          <ac:chgData name="" userId="0079292503302157" providerId="LiveId" clId="{29ECD37D-FF16-4FF0-8D38-CE8D967A2F77}" dt="2024-09-25T01:32:16.270" v="1683" actId="1036"/>
          <ac:spMkLst>
            <pc:docMk/>
            <pc:sldMk cId="105375799" sldId="577"/>
            <ac:spMk id="48" creationId="{F0A4050C-F0C8-4F2C-87D5-2D3E208BD2C4}"/>
          </ac:spMkLst>
        </pc:spChg>
        <pc:spChg chg="mod">
          <ac:chgData name="" userId="0079292503302157" providerId="LiveId" clId="{29ECD37D-FF16-4FF0-8D38-CE8D967A2F77}" dt="2024-09-25T01:32:23.940" v="1708" actId="1037"/>
          <ac:spMkLst>
            <pc:docMk/>
            <pc:sldMk cId="105375799" sldId="577"/>
            <ac:spMk id="53" creationId="{4ED569F8-C070-4133-BD67-2584567F3374}"/>
          </ac:spMkLst>
        </pc:spChg>
        <pc:spChg chg="mod">
          <ac:chgData name="" userId="0079292503302157" providerId="LiveId" clId="{29ECD37D-FF16-4FF0-8D38-CE8D967A2F77}" dt="2024-09-25T01:30:26.679" v="1514" actId="164"/>
          <ac:spMkLst>
            <pc:docMk/>
            <pc:sldMk cId="105375799" sldId="577"/>
            <ac:spMk id="56" creationId="{CD55C3F4-763F-4B90-8A54-897ADE608EBF}"/>
          </ac:spMkLst>
        </pc:spChg>
        <pc:spChg chg="mod">
          <ac:chgData name="" userId="0079292503302157" providerId="LiveId" clId="{29ECD37D-FF16-4FF0-8D38-CE8D967A2F77}" dt="2024-09-25T01:29:49.249" v="1455" actId="1076"/>
          <ac:spMkLst>
            <pc:docMk/>
            <pc:sldMk cId="105375799" sldId="577"/>
            <ac:spMk id="57" creationId="{5F38CB8F-CD93-43FA-9AE4-041FD0B5DF1C}"/>
          </ac:spMkLst>
        </pc:spChg>
        <pc:spChg chg="mod">
          <ac:chgData name="" userId="0079292503302157" providerId="LiveId" clId="{29ECD37D-FF16-4FF0-8D38-CE8D967A2F77}" dt="2024-09-25T01:32:00.290" v="1659" actId="1076"/>
          <ac:spMkLst>
            <pc:docMk/>
            <pc:sldMk cId="105375799" sldId="577"/>
            <ac:spMk id="60" creationId="{5707BAE9-D897-4DDE-AE00-73FEEB46DD48}"/>
          </ac:spMkLst>
        </pc:spChg>
        <pc:spChg chg="mod">
          <ac:chgData name="" userId="0079292503302157" providerId="LiveId" clId="{29ECD37D-FF16-4FF0-8D38-CE8D967A2F77}" dt="2024-09-25T01:29:25.450" v="1444" actId="14100"/>
          <ac:spMkLst>
            <pc:docMk/>
            <pc:sldMk cId="105375799" sldId="577"/>
            <ac:spMk id="63" creationId="{7605117D-5EED-4AC4-807B-FFB9CFB4182F}"/>
          </ac:spMkLst>
        </pc:spChg>
        <pc:spChg chg="mod">
          <ac:chgData name="" userId="0079292503302157" providerId="LiveId" clId="{29ECD37D-FF16-4FF0-8D38-CE8D967A2F77}" dt="2024-09-25T01:33:35.771" v="1762" actId="113"/>
          <ac:spMkLst>
            <pc:docMk/>
            <pc:sldMk cId="105375799" sldId="577"/>
            <ac:spMk id="83" creationId="{4D8ED49A-EC4A-4CAB-8402-9F09551F13FF}"/>
          </ac:spMkLst>
        </pc:spChg>
        <pc:spChg chg="add mod">
          <ac:chgData name="" userId="0079292503302157" providerId="LiveId" clId="{29ECD37D-FF16-4FF0-8D38-CE8D967A2F77}" dt="2024-09-25T01:32:04.968" v="1663" actId="1037"/>
          <ac:spMkLst>
            <pc:docMk/>
            <pc:sldMk cId="105375799" sldId="577"/>
            <ac:spMk id="84" creationId="{8D2AE3FD-3866-4F05-94F3-426F8544FEA1}"/>
          </ac:spMkLst>
        </pc:spChg>
        <pc:spChg chg="add mod">
          <ac:chgData name="" userId="0079292503302157" providerId="LiveId" clId="{29ECD37D-FF16-4FF0-8D38-CE8D967A2F77}" dt="2024-09-25T01:33:21.397" v="1759" actId="208"/>
          <ac:spMkLst>
            <pc:docMk/>
            <pc:sldMk cId="105375799" sldId="577"/>
            <ac:spMk id="86" creationId="{2D2962A5-966A-48C6-AD21-24691D9FB864}"/>
          </ac:spMkLst>
        </pc:spChg>
        <pc:grpChg chg="add mod">
          <ac:chgData name="" userId="0079292503302157" providerId="LiveId" clId="{29ECD37D-FF16-4FF0-8D38-CE8D967A2F77}" dt="2024-09-25T01:30:28.651" v="1525" actId="1035"/>
          <ac:grpSpMkLst>
            <pc:docMk/>
            <pc:sldMk cId="105375799" sldId="577"/>
            <ac:grpSpMk id="22" creationId="{4E5A238C-8149-4B32-A2FC-044A16537B84}"/>
          </ac:grpSpMkLst>
        </pc:grpChg>
        <pc:grpChg chg="mod">
          <ac:chgData name="" userId="0079292503302157" providerId="LiveId" clId="{29ECD37D-FF16-4FF0-8D38-CE8D967A2F77}" dt="2024-09-25T01:26:41.404" v="1418" actId="1035"/>
          <ac:grpSpMkLst>
            <pc:docMk/>
            <pc:sldMk cId="105375799" sldId="577"/>
            <ac:grpSpMk id="75" creationId="{BB2D7766-0BE9-4ED9-B677-4599C179E091}"/>
          </ac:grpSpMkLst>
        </pc:grpChg>
        <pc:grpChg chg="mod">
          <ac:chgData name="" userId="0079292503302157" providerId="LiveId" clId="{29ECD37D-FF16-4FF0-8D38-CE8D967A2F77}" dt="2024-09-25T01:32:16.270" v="1683" actId="1036"/>
          <ac:grpSpMkLst>
            <pc:docMk/>
            <pc:sldMk cId="105375799" sldId="577"/>
            <ac:grpSpMk id="77" creationId="{580D4F35-DA64-4734-920F-38DB63BEC8DE}"/>
          </ac:grpSpMkLst>
        </pc:grpChg>
        <pc:grpChg chg="add mod">
          <ac:chgData name="" userId="0079292503302157" providerId="LiveId" clId="{29ECD37D-FF16-4FF0-8D38-CE8D967A2F77}" dt="2024-09-25T01:31:21.158" v="1589" actId="571"/>
          <ac:grpSpMkLst>
            <pc:docMk/>
            <pc:sldMk cId="105375799" sldId="577"/>
            <ac:grpSpMk id="79" creationId="{A717A258-A7F6-417E-8C53-107A8A6C94E4}"/>
          </ac:grpSpMkLst>
        </pc:grpChg>
        <pc:picChg chg="add mod modCrop">
          <ac:chgData name="" userId="0079292503302157" providerId="LiveId" clId="{29ECD37D-FF16-4FF0-8D38-CE8D967A2F77}" dt="2024-09-25T01:35:00.723" v="2038" actId="1076"/>
          <ac:picMkLst>
            <pc:docMk/>
            <pc:sldMk cId="105375799" sldId="577"/>
            <ac:picMk id="5" creationId="{7AAB96B3-1656-4854-835A-5F2F8F454BCD}"/>
          </ac:picMkLst>
        </pc:picChg>
        <pc:picChg chg="add mod">
          <ac:chgData name="" userId="0079292503302157" providerId="LiveId" clId="{29ECD37D-FF16-4FF0-8D38-CE8D967A2F77}" dt="2024-09-25T01:31:52.325" v="1654" actId="1076"/>
          <ac:picMkLst>
            <pc:docMk/>
            <pc:sldMk cId="105375799" sldId="577"/>
            <ac:picMk id="7" creationId="{13222287-4D7B-42E4-9513-6E421F1D0685}"/>
          </ac:picMkLst>
        </pc:picChg>
        <pc:picChg chg="add mod">
          <ac:chgData name="" userId="0079292503302157" providerId="LiveId" clId="{29ECD37D-FF16-4FF0-8D38-CE8D967A2F77}" dt="2024-09-25T01:30:26.679" v="1514" actId="164"/>
          <ac:picMkLst>
            <pc:docMk/>
            <pc:sldMk cId="105375799" sldId="577"/>
            <ac:picMk id="9" creationId="{E3D7D9CE-3180-41B3-ABFD-7AD58D63E260}"/>
          </ac:picMkLst>
        </pc:picChg>
        <pc:picChg chg="del">
          <ac:chgData name="" userId="0079292503302157" providerId="LiveId" clId="{29ECD37D-FF16-4FF0-8D38-CE8D967A2F77}" dt="2024-09-25T01:25:36.003" v="1372" actId="478"/>
          <ac:picMkLst>
            <pc:docMk/>
            <pc:sldMk cId="105375799" sldId="577"/>
            <ac:picMk id="67" creationId="{2416EDA8-BA49-464F-B4CD-331CF881417B}"/>
          </ac:picMkLst>
        </pc:picChg>
        <pc:picChg chg="del">
          <ac:chgData name="" userId="0079292503302157" providerId="LiveId" clId="{29ECD37D-FF16-4FF0-8D38-CE8D967A2F77}" dt="2024-09-25T01:31:22.260" v="1590" actId="478"/>
          <ac:picMkLst>
            <pc:docMk/>
            <pc:sldMk cId="105375799" sldId="577"/>
            <ac:picMk id="81" creationId="{3708ACC5-0390-4F86-A94D-0EB8AD8D8696}"/>
          </ac:picMkLst>
        </pc:picChg>
        <pc:cxnChg chg="mod">
          <ac:chgData name="" userId="0079292503302157" providerId="LiveId" clId="{29ECD37D-FF16-4FF0-8D38-CE8D967A2F77}" dt="2024-09-25T01:26:45.675" v="1420" actId="14100"/>
          <ac:cxnSpMkLst>
            <pc:docMk/>
            <pc:sldMk cId="105375799" sldId="577"/>
            <ac:cxnSpMk id="33" creationId="{F4B70B69-ECD5-45A9-B529-2B9E57E33022}"/>
          </ac:cxnSpMkLst>
        </pc:cxnChg>
        <pc:cxnChg chg="mod">
          <ac:chgData name="" userId="0079292503302157" providerId="LiveId" clId="{29ECD37D-FF16-4FF0-8D38-CE8D967A2F77}" dt="2024-09-25T01:29:33.698" v="1450" actId="14100"/>
          <ac:cxnSpMkLst>
            <pc:docMk/>
            <pc:sldMk cId="105375799" sldId="577"/>
            <ac:cxnSpMk id="37" creationId="{22DF5B50-1F70-45EC-93EA-403AB8013EDB}"/>
          </ac:cxnSpMkLst>
        </pc:cxnChg>
        <pc:cxnChg chg="mod">
          <ac:chgData name="" userId="0079292503302157" providerId="LiveId" clId="{29ECD37D-FF16-4FF0-8D38-CE8D967A2F77}" dt="2024-09-25T01:29:38.059" v="1452" actId="14100"/>
          <ac:cxnSpMkLst>
            <pc:docMk/>
            <pc:sldMk cId="105375799" sldId="577"/>
            <ac:cxnSpMk id="39" creationId="{5B42E9F7-B40C-4E18-B307-182F16AE8B2E}"/>
          </ac:cxnSpMkLst>
        </pc:cxnChg>
        <pc:cxnChg chg="mod">
          <ac:chgData name="" userId="0079292503302157" providerId="LiveId" clId="{29ECD37D-FF16-4FF0-8D38-CE8D967A2F77}" dt="2024-09-25T01:31:13.313" v="1586" actId="14100"/>
          <ac:cxnSpMkLst>
            <pc:docMk/>
            <pc:sldMk cId="105375799" sldId="577"/>
            <ac:cxnSpMk id="41" creationId="{AC38313F-1A9B-473A-BDA6-4818568D2554}"/>
          </ac:cxnSpMkLst>
        </pc:cxnChg>
        <pc:cxnChg chg="mod">
          <ac:chgData name="" userId="0079292503302157" providerId="LiveId" clId="{29ECD37D-FF16-4FF0-8D38-CE8D967A2F77}" dt="2024-09-25T01:32:16.270" v="1683" actId="1036"/>
          <ac:cxnSpMkLst>
            <pc:docMk/>
            <pc:sldMk cId="105375799" sldId="577"/>
            <ac:cxnSpMk id="42" creationId="{63ECAE9C-3959-46B7-A9B1-C2885403DBB4}"/>
          </ac:cxnSpMkLst>
        </pc:cxnChg>
        <pc:cxnChg chg="mod">
          <ac:chgData name="" userId="0079292503302157" providerId="LiveId" clId="{29ECD37D-FF16-4FF0-8D38-CE8D967A2F77}" dt="2024-09-25T01:32:16.270" v="1683" actId="1036"/>
          <ac:cxnSpMkLst>
            <pc:docMk/>
            <pc:sldMk cId="105375799" sldId="577"/>
            <ac:cxnSpMk id="49" creationId="{E6787E62-5860-4AD8-96BF-01E1624EDF5C}"/>
          </ac:cxnSpMkLst>
        </pc:cxnChg>
        <pc:cxnChg chg="mod">
          <ac:chgData name="" userId="0079292503302157" providerId="LiveId" clId="{29ECD37D-FF16-4FF0-8D38-CE8D967A2F77}" dt="2024-09-25T01:32:16.270" v="1683" actId="1036"/>
          <ac:cxnSpMkLst>
            <pc:docMk/>
            <pc:sldMk cId="105375799" sldId="577"/>
            <ac:cxnSpMk id="50" creationId="{04BDE62B-BB3F-4988-B44A-D13943EC8B4A}"/>
          </ac:cxnSpMkLst>
        </pc:cxnChg>
        <pc:cxnChg chg="mod">
          <ac:chgData name="" userId="0079292503302157" providerId="LiveId" clId="{29ECD37D-FF16-4FF0-8D38-CE8D967A2F77}" dt="2024-09-25T01:32:16.270" v="1683" actId="1036"/>
          <ac:cxnSpMkLst>
            <pc:docMk/>
            <pc:sldMk cId="105375799" sldId="577"/>
            <ac:cxnSpMk id="51" creationId="{806D078B-733A-44AC-9E74-B6A82B0C5DAE}"/>
          </ac:cxnSpMkLst>
        </pc:cxnChg>
        <pc:cxnChg chg="mod">
          <ac:chgData name="" userId="0079292503302157" providerId="LiveId" clId="{29ECD37D-FF16-4FF0-8D38-CE8D967A2F77}" dt="2024-09-25T01:32:27.453" v="1709" actId="14100"/>
          <ac:cxnSpMkLst>
            <pc:docMk/>
            <pc:sldMk cId="105375799" sldId="577"/>
            <ac:cxnSpMk id="54" creationId="{53CF17F4-5242-4BE0-B9AE-C2DD215741C6}"/>
          </ac:cxnSpMkLst>
        </pc:cxnChg>
        <pc:cxnChg chg="mod">
          <ac:chgData name="" userId="0079292503302157" providerId="LiveId" clId="{29ECD37D-FF16-4FF0-8D38-CE8D967A2F77}" dt="2024-09-25T01:29:51.473" v="1456" actId="14100"/>
          <ac:cxnSpMkLst>
            <pc:docMk/>
            <pc:sldMk cId="105375799" sldId="577"/>
            <ac:cxnSpMk id="58" creationId="{F65811B0-6435-4C03-8059-467DD05F3748}"/>
          </ac:cxnSpMkLst>
        </pc:cxnChg>
        <pc:cxnChg chg="mod">
          <ac:chgData name="" userId="0079292503302157" providerId="LiveId" clId="{29ECD37D-FF16-4FF0-8D38-CE8D967A2F77}" dt="2024-09-25T01:30:28.651" v="1525" actId="1035"/>
          <ac:cxnSpMkLst>
            <pc:docMk/>
            <pc:sldMk cId="105375799" sldId="577"/>
            <ac:cxnSpMk id="59" creationId="{320623BB-F76A-4075-89A5-AE9EA0452F38}"/>
          </ac:cxnSpMkLst>
        </pc:cxnChg>
        <pc:cxnChg chg="mod">
          <ac:chgData name="" userId="0079292503302157" providerId="LiveId" clId="{29ECD37D-FF16-4FF0-8D38-CE8D967A2F77}" dt="2024-09-25T01:29:49.249" v="1455" actId="1076"/>
          <ac:cxnSpMkLst>
            <pc:docMk/>
            <pc:sldMk cId="105375799" sldId="577"/>
            <ac:cxnSpMk id="64" creationId="{B10B48CF-60E3-40EC-8171-9CF2B1BF96CF}"/>
          </ac:cxnSpMkLst>
        </pc:cxnChg>
        <pc:cxnChg chg="mod">
          <ac:chgData name="" userId="0079292503302157" providerId="LiveId" clId="{29ECD37D-FF16-4FF0-8D38-CE8D967A2F77}" dt="2024-09-25T01:29:25.450" v="1444" actId="14100"/>
          <ac:cxnSpMkLst>
            <pc:docMk/>
            <pc:sldMk cId="105375799" sldId="577"/>
            <ac:cxnSpMk id="65" creationId="{BBBD8FCC-4BDF-4181-875D-ACF5C1D7B96C}"/>
          </ac:cxnSpMkLst>
        </pc:cxnChg>
        <pc:cxnChg chg="add mod">
          <ac:chgData name="" userId="0079292503302157" providerId="LiveId" clId="{29ECD37D-FF16-4FF0-8D38-CE8D967A2F77}" dt="2024-09-25T01:31:16.326" v="1588" actId="1076"/>
          <ac:cxnSpMkLst>
            <pc:docMk/>
            <pc:sldMk cId="105375799" sldId="577"/>
            <ac:cxnSpMk id="78" creationId="{A3737530-039D-42BC-9BCA-CBBFEFB499E8}"/>
          </ac:cxnSpMkLst>
        </pc:cxnChg>
        <pc:cxnChg chg="add mod">
          <ac:chgData name="" userId="0079292503302157" providerId="LiveId" clId="{29ECD37D-FF16-4FF0-8D38-CE8D967A2F77}" dt="2024-09-25T01:33:26.322" v="1760" actId="208"/>
          <ac:cxnSpMkLst>
            <pc:docMk/>
            <pc:sldMk cId="105375799" sldId="577"/>
            <ac:cxnSpMk id="88" creationId="{9694BC75-F7E4-4FE6-BFB6-609A58A2BEE8}"/>
          </ac:cxnSpMkLst>
        </pc:cxnChg>
      </pc:sldChg>
      <pc:sldChg chg="modSp add">
        <pc:chgData name="" userId="0079292503302157" providerId="LiveId" clId="{29ECD37D-FF16-4FF0-8D38-CE8D967A2F77}" dt="2024-09-25T01:23:18.901" v="1262"/>
        <pc:sldMkLst>
          <pc:docMk/>
          <pc:sldMk cId="2261098118" sldId="580"/>
        </pc:sldMkLst>
        <pc:spChg chg="mod">
          <ac:chgData name="" userId="0079292503302157" providerId="LiveId" clId="{29ECD37D-FF16-4FF0-8D38-CE8D967A2F77}" dt="2024-09-25T01:23:18.901" v="1262"/>
          <ac:spMkLst>
            <pc:docMk/>
            <pc:sldMk cId="2261098118" sldId="580"/>
            <ac:spMk id="30" creationId="{A1F4A4C5-4092-4174-A803-93B0AAC1E2A6}"/>
          </ac:spMkLst>
        </pc:spChg>
      </pc:sldChg>
      <pc:sldChg chg="addSp delSp modSp add">
        <pc:chgData name="" userId="0079292503302157" providerId="LiveId" clId="{29ECD37D-FF16-4FF0-8D38-CE8D967A2F77}" dt="2024-09-25T01:23:58.525" v="1297" actId="1076"/>
        <pc:sldMkLst>
          <pc:docMk/>
          <pc:sldMk cId="1758853496" sldId="581"/>
        </pc:sldMkLst>
        <pc:picChg chg="add mod">
          <ac:chgData name="" userId="0079292503302157" providerId="LiveId" clId="{29ECD37D-FF16-4FF0-8D38-CE8D967A2F77}" dt="2024-09-25T01:23:58.525" v="1297" actId="1076"/>
          <ac:picMkLst>
            <pc:docMk/>
            <pc:sldMk cId="1758853496" sldId="581"/>
            <ac:picMk id="17" creationId="{F44C0A41-43E2-4BD7-B874-0AF24A14B820}"/>
          </ac:picMkLst>
        </pc:picChg>
        <pc:picChg chg="del">
          <ac:chgData name="" userId="0079292503302157" providerId="LiveId" clId="{29ECD37D-FF16-4FF0-8D38-CE8D967A2F77}" dt="2024-09-25T01:23:54.653" v="1294" actId="478"/>
          <ac:picMkLst>
            <pc:docMk/>
            <pc:sldMk cId="1758853496" sldId="581"/>
            <ac:picMk id="28" creationId="{D8492D77-28CA-4B2E-ACAF-3764DD9392EA}"/>
          </ac:picMkLst>
        </pc:picChg>
      </pc:sldChg>
      <pc:sldChg chg="modSp add del">
        <pc:chgData name="" userId="0079292503302157" providerId="LiveId" clId="{29ECD37D-FF16-4FF0-8D38-CE8D967A2F77}" dt="2024-09-25T01:33:43.351" v="1763" actId="2696"/>
        <pc:sldMkLst>
          <pc:docMk/>
          <pc:sldMk cId="692292530" sldId="582"/>
        </pc:sldMkLst>
        <pc:spChg chg="mod">
          <ac:chgData name="" userId="0079292503302157" providerId="LiveId" clId="{29ECD37D-FF16-4FF0-8D38-CE8D967A2F77}" dt="2024-09-25T01:25:18.750" v="1357" actId="20577"/>
          <ac:spMkLst>
            <pc:docMk/>
            <pc:sldMk cId="692292530" sldId="582"/>
            <ac:spMk id="30" creationId="{A1F4A4C5-4092-4174-A803-93B0AAC1E2A6}"/>
          </ac:spMkLst>
        </pc:spChg>
      </pc:sldChg>
      <pc:sldChg chg="addSp delSp modSp add">
        <pc:chgData name="" userId="0079292503302157" providerId="LiveId" clId="{29ECD37D-FF16-4FF0-8D38-CE8D967A2F77}" dt="2024-09-25T01:59:25.885" v="4496" actId="1035"/>
        <pc:sldMkLst>
          <pc:docMk/>
          <pc:sldMk cId="1459719573" sldId="582"/>
        </pc:sldMkLst>
        <pc:spChg chg="del">
          <ac:chgData name="" userId="0079292503302157" providerId="LiveId" clId="{29ECD37D-FF16-4FF0-8D38-CE8D967A2F77}" dt="2024-09-25T01:40:26.834" v="2535" actId="478"/>
          <ac:spMkLst>
            <pc:docMk/>
            <pc:sldMk cId="1459719573" sldId="582"/>
            <ac:spMk id="6" creationId="{AB46B385-0386-48ED-AB5C-6462B9AA188F}"/>
          </ac:spMkLst>
        </pc:spChg>
        <pc:spChg chg="del mod">
          <ac:chgData name="" userId="0079292503302157" providerId="LiveId" clId="{29ECD37D-FF16-4FF0-8D38-CE8D967A2F77}" dt="2024-09-25T01:55:12.740" v="4124" actId="478"/>
          <ac:spMkLst>
            <pc:docMk/>
            <pc:sldMk cId="1459719573" sldId="582"/>
            <ac:spMk id="18" creationId="{4BE3AB01-00A7-40BA-9F4F-36CCD9AC58B4}"/>
          </ac:spMkLst>
        </pc:spChg>
        <pc:spChg chg="add mod">
          <ac:chgData name="" userId="0079292503302157" providerId="LiveId" clId="{29ECD37D-FF16-4FF0-8D38-CE8D967A2F77}" dt="2024-09-25T01:59:25.885" v="4496" actId="1035"/>
          <ac:spMkLst>
            <pc:docMk/>
            <pc:sldMk cId="1459719573" sldId="582"/>
            <ac:spMk id="22" creationId="{4144E6B9-1481-4771-A930-C3635AFF0552}"/>
          </ac:spMkLst>
        </pc:spChg>
        <pc:spChg chg="add mod">
          <ac:chgData name="" userId="0079292503302157" providerId="LiveId" clId="{29ECD37D-FF16-4FF0-8D38-CE8D967A2F77}" dt="2024-09-25T01:57:38.338" v="4280" actId="1037"/>
          <ac:spMkLst>
            <pc:docMk/>
            <pc:sldMk cId="1459719573" sldId="582"/>
            <ac:spMk id="23" creationId="{E02E32F0-B18B-4D16-971C-C78489208468}"/>
          </ac:spMkLst>
        </pc:spChg>
        <pc:spChg chg="mod">
          <ac:chgData name="" userId="0079292503302157" providerId="LiveId" clId="{29ECD37D-FF16-4FF0-8D38-CE8D967A2F77}" dt="2024-09-25T01:39:25.819" v="2521" actId="20577"/>
          <ac:spMkLst>
            <pc:docMk/>
            <pc:sldMk cId="1459719573" sldId="582"/>
            <ac:spMk id="30" creationId="{A1F4A4C5-4092-4174-A803-93B0AAC1E2A6}"/>
          </ac:spMkLst>
        </pc:spChg>
        <pc:spChg chg="del">
          <ac:chgData name="" userId="0079292503302157" providerId="LiveId" clId="{29ECD37D-FF16-4FF0-8D38-CE8D967A2F77}" dt="2024-09-25T01:40:26.834" v="2535" actId="478"/>
          <ac:spMkLst>
            <pc:docMk/>
            <pc:sldMk cId="1459719573" sldId="582"/>
            <ac:spMk id="33" creationId="{AFB2C990-A916-4B1F-8887-A3BF387C960C}"/>
          </ac:spMkLst>
        </pc:spChg>
        <pc:spChg chg="del">
          <ac:chgData name="" userId="0079292503302157" providerId="LiveId" clId="{29ECD37D-FF16-4FF0-8D38-CE8D967A2F77}" dt="2024-09-25T01:40:26.834" v="2535" actId="478"/>
          <ac:spMkLst>
            <pc:docMk/>
            <pc:sldMk cId="1459719573" sldId="582"/>
            <ac:spMk id="34" creationId="{362E1B53-9D1F-4C1D-B2DF-D0FB60BA7514}"/>
          </ac:spMkLst>
        </pc:spChg>
        <pc:spChg chg="add mod">
          <ac:chgData name="" userId="0079292503302157" providerId="LiveId" clId="{29ECD37D-FF16-4FF0-8D38-CE8D967A2F77}" dt="2024-09-25T01:55:32.457" v="4145" actId="1038"/>
          <ac:spMkLst>
            <pc:docMk/>
            <pc:sldMk cId="1459719573" sldId="582"/>
            <ac:spMk id="35" creationId="{3C253051-70B5-4756-BDE5-CD257C6DD000}"/>
          </ac:spMkLst>
        </pc:spChg>
        <pc:spChg chg="add mod">
          <ac:chgData name="" userId="0079292503302157" providerId="LiveId" clId="{29ECD37D-FF16-4FF0-8D38-CE8D967A2F77}" dt="2024-09-25T01:55:32.457" v="4145" actId="1038"/>
          <ac:spMkLst>
            <pc:docMk/>
            <pc:sldMk cId="1459719573" sldId="582"/>
            <ac:spMk id="37" creationId="{DF51E0C6-B85D-4976-8B17-D3D3705C0823}"/>
          </ac:spMkLst>
        </pc:spChg>
        <pc:spChg chg="add mod">
          <ac:chgData name="" userId="0079292503302157" providerId="LiveId" clId="{29ECD37D-FF16-4FF0-8D38-CE8D967A2F77}" dt="2024-09-25T01:55:32.457" v="4145" actId="1038"/>
          <ac:spMkLst>
            <pc:docMk/>
            <pc:sldMk cId="1459719573" sldId="582"/>
            <ac:spMk id="39" creationId="{21FFDA72-1833-4A30-A2E1-C8AE6B0264AD}"/>
          </ac:spMkLst>
        </pc:spChg>
        <pc:spChg chg="add mod">
          <ac:chgData name="" userId="0079292503302157" providerId="LiveId" clId="{29ECD37D-FF16-4FF0-8D38-CE8D967A2F77}" dt="2024-09-25T01:57:38.338" v="4280" actId="1037"/>
          <ac:spMkLst>
            <pc:docMk/>
            <pc:sldMk cId="1459719573" sldId="582"/>
            <ac:spMk id="44" creationId="{7D7DD62A-818A-4B12-9DAC-9AD620C89CE1}"/>
          </ac:spMkLst>
        </pc:spChg>
        <pc:spChg chg="mod">
          <ac:chgData name="" userId="0079292503302157" providerId="LiveId" clId="{29ECD37D-FF16-4FF0-8D38-CE8D967A2F77}" dt="2024-09-25T01:42:41.603" v="2722" actId="20577"/>
          <ac:spMkLst>
            <pc:docMk/>
            <pc:sldMk cId="1459719573" sldId="582"/>
            <ac:spMk id="47" creationId="{1B233A63-A459-4B0A-AA71-4369E7D0DACD}"/>
          </ac:spMkLst>
        </pc:spChg>
        <pc:spChg chg="mod">
          <ac:chgData name="" userId="0079292503302157" providerId="LiveId" clId="{29ECD37D-FF16-4FF0-8D38-CE8D967A2F77}" dt="2024-09-25T01:42:24.130" v="2699" actId="20577"/>
          <ac:spMkLst>
            <pc:docMk/>
            <pc:sldMk cId="1459719573" sldId="582"/>
            <ac:spMk id="50" creationId="{32DE957B-101D-4E79-8D47-08FB9FBD9878}"/>
          </ac:spMkLst>
        </pc:spChg>
        <pc:spChg chg="mod">
          <ac:chgData name="" userId="0079292503302157" providerId="LiveId" clId="{29ECD37D-FF16-4FF0-8D38-CE8D967A2F77}" dt="2024-09-25T01:43:05.819" v="2788" actId="1037"/>
          <ac:spMkLst>
            <pc:docMk/>
            <pc:sldMk cId="1459719573" sldId="582"/>
            <ac:spMk id="56" creationId="{2DFEA9E0-2BAB-40AE-B368-868EE3CD9F7C}"/>
          </ac:spMkLst>
        </pc:spChg>
        <pc:spChg chg="add mod">
          <ac:chgData name="" userId="0079292503302157" providerId="LiveId" clId="{29ECD37D-FF16-4FF0-8D38-CE8D967A2F77}" dt="2024-09-25T01:57:55.539" v="4323" actId="1037"/>
          <ac:spMkLst>
            <pc:docMk/>
            <pc:sldMk cId="1459719573" sldId="582"/>
            <ac:spMk id="57" creationId="{A6B7BCD7-01C3-4AD7-8A3E-B2E903058783}"/>
          </ac:spMkLst>
        </pc:spChg>
        <pc:spChg chg="add mod">
          <ac:chgData name="" userId="0079292503302157" providerId="LiveId" clId="{29ECD37D-FF16-4FF0-8D38-CE8D967A2F77}" dt="2024-09-25T01:57:55.539" v="4323" actId="1037"/>
          <ac:spMkLst>
            <pc:docMk/>
            <pc:sldMk cId="1459719573" sldId="582"/>
            <ac:spMk id="58" creationId="{17383D26-0BB5-4363-9993-7F838E9EBB54}"/>
          </ac:spMkLst>
        </pc:spChg>
        <pc:spChg chg="mod">
          <ac:chgData name="" userId="0079292503302157" providerId="LiveId" clId="{29ECD37D-FF16-4FF0-8D38-CE8D967A2F77}" dt="2024-09-25T01:53:41.820" v="3959" actId="1037"/>
          <ac:spMkLst>
            <pc:docMk/>
            <pc:sldMk cId="1459719573" sldId="582"/>
            <ac:spMk id="61" creationId="{A68444EF-874E-4821-982B-A35AA9833956}"/>
          </ac:spMkLst>
        </pc:spChg>
        <pc:spChg chg="mod">
          <ac:chgData name="" userId="0079292503302157" providerId="LiveId" clId="{29ECD37D-FF16-4FF0-8D38-CE8D967A2F77}" dt="2024-09-25T01:53:21.265" v="3915" actId="1038"/>
          <ac:spMkLst>
            <pc:docMk/>
            <pc:sldMk cId="1459719573" sldId="582"/>
            <ac:spMk id="64" creationId="{01AE2A36-9AD1-4EEF-B032-8EBF7E1CD241}"/>
          </ac:spMkLst>
        </pc:spChg>
        <pc:spChg chg="mod">
          <ac:chgData name="" userId="0079292503302157" providerId="LiveId" clId="{29ECD37D-FF16-4FF0-8D38-CE8D967A2F77}" dt="2024-09-25T01:53:53.379" v="3991" actId="20577"/>
          <ac:spMkLst>
            <pc:docMk/>
            <pc:sldMk cId="1459719573" sldId="582"/>
            <ac:spMk id="67" creationId="{5FBB401E-00BD-4D81-B7C0-5507119AA754}"/>
          </ac:spMkLst>
        </pc:spChg>
        <pc:spChg chg="mod">
          <ac:chgData name="" userId="0079292503302157" providerId="LiveId" clId="{29ECD37D-FF16-4FF0-8D38-CE8D967A2F77}" dt="2024-09-25T01:54:29.468" v="4101" actId="1037"/>
          <ac:spMkLst>
            <pc:docMk/>
            <pc:sldMk cId="1459719573" sldId="582"/>
            <ac:spMk id="70" creationId="{AA4C00AF-DF6A-407B-8A17-FC13ED0F8BE3}"/>
          </ac:spMkLst>
        </pc:spChg>
        <pc:spChg chg="add mod">
          <ac:chgData name="" userId="0079292503302157" providerId="LiveId" clId="{29ECD37D-FF16-4FF0-8D38-CE8D967A2F77}" dt="2024-09-25T01:58:10.150" v="4352" actId="1037"/>
          <ac:spMkLst>
            <pc:docMk/>
            <pc:sldMk cId="1459719573" sldId="582"/>
            <ac:spMk id="71" creationId="{2CDBDD0D-80CB-4AA9-81BF-7B4D12B6A7E0}"/>
          </ac:spMkLst>
        </pc:spChg>
        <pc:spChg chg="add mod">
          <ac:chgData name="" userId="0079292503302157" providerId="LiveId" clId="{29ECD37D-FF16-4FF0-8D38-CE8D967A2F77}" dt="2024-09-25T01:58:10.150" v="4352" actId="1037"/>
          <ac:spMkLst>
            <pc:docMk/>
            <pc:sldMk cId="1459719573" sldId="582"/>
            <ac:spMk id="72" creationId="{6797C936-13FD-4D3A-BA27-69B740EE6D61}"/>
          </ac:spMkLst>
        </pc:spChg>
        <pc:spChg chg="mod">
          <ac:chgData name="" userId="0079292503302157" providerId="LiveId" clId="{29ECD37D-FF16-4FF0-8D38-CE8D967A2F77}" dt="2024-09-25T01:44:47.123" v="3004" actId="1036"/>
          <ac:spMkLst>
            <pc:docMk/>
            <pc:sldMk cId="1459719573" sldId="582"/>
            <ac:spMk id="75" creationId="{A34716FA-A89B-4C66-923C-3FAED97047D6}"/>
          </ac:spMkLst>
        </pc:spChg>
        <pc:spChg chg="mod">
          <ac:chgData name="" userId="0079292503302157" providerId="LiveId" clId="{29ECD37D-FF16-4FF0-8D38-CE8D967A2F77}" dt="2024-09-25T01:44:32.861" v="2969" actId="1036"/>
          <ac:spMkLst>
            <pc:docMk/>
            <pc:sldMk cId="1459719573" sldId="582"/>
            <ac:spMk id="78" creationId="{FE9C825A-7B40-48ED-B964-20F2F31F35AE}"/>
          </ac:spMkLst>
        </pc:spChg>
        <pc:spChg chg="mod">
          <ac:chgData name="" userId="0079292503302157" providerId="LiveId" clId="{29ECD37D-FF16-4FF0-8D38-CE8D967A2F77}" dt="2024-09-25T01:45:13.691" v="3070" actId="1037"/>
          <ac:spMkLst>
            <pc:docMk/>
            <pc:sldMk cId="1459719573" sldId="582"/>
            <ac:spMk id="81" creationId="{99303FAE-0460-41C8-A450-7D620EF78D37}"/>
          </ac:spMkLst>
        </pc:spChg>
        <pc:spChg chg="mod">
          <ac:chgData name="" userId="0079292503302157" providerId="LiveId" clId="{29ECD37D-FF16-4FF0-8D38-CE8D967A2F77}" dt="2024-09-25T01:58:14.828" v="4362" actId="1036"/>
          <ac:spMkLst>
            <pc:docMk/>
            <pc:sldMk cId="1459719573" sldId="582"/>
            <ac:spMk id="84" creationId="{5D0B8CE0-8D38-487A-A13E-5829D29CF7EE}"/>
          </ac:spMkLst>
        </pc:spChg>
        <pc:spChg chg="add mod">
          <ac:chgData name="" userId="0079292503302157" providerId="LiveId" clId="{29ECD37D-FF16-4FF0-8D38-CE8D967A2F77}" dt="2024-09-25T01:55:32.457" v="4145" actId="1038"/>
          <ac:spMkLst>
            <pc:docMk/>
            <pc:sldMk cId="1459719573" sldId="582"/>
            <ac:spMk id="85" creationId="{A46D4130-1144-4C4F-9520-D1E7484DA8DD}"/>
          </ac:spMkLst>
        </pc:spChg>
        <pc:spChg chg="add mod">
          <ac:chgData name="" userId="0079292503302157" providerId="LiveId" clId="{29ECD37D-FF16-4FF0-8D38-CE8D967A2F77}" dt="2024-09-25T01:57:55.539" v="4323" actId="1037"/>
          <ac:spMkLst>
            <pc:docMk/>
            <pc:sldMk cId="1459719573" sldId="582"/>
            <ac:spMk id="89" creationId="{6DEB7AEE-8CF9-462B-839F-72783EAD1783}"/>
          </ac:spMkLst>
        </pc:spChg>
        <pc:spChg chg="add mod">
          <ac:chgData name="" userId="0079292503302157" providerId="LiveId" clId="{29ECD37D-FF16-4FF0-8D38-CE8D967A2F77}" dt="2024-09-25T01:57:50.579" v="4306" actId="14100"/>
          <ac:spMkLst>
            <pc:docMk/>
            <pc:sldMk cId="1459719573" sldId="582"/>
            <ac:spMk id="91" creationId="{0F7F1FE1-D149-43C8-85B2-C23CE4800188}"/>
          </ac:spMkLst>
        </pc:spChg>
        <pc:spChg chg="add mod">
          <ac:chgData name="" userId="0079292503302157" providerId="LiveId" clId="{29ECD37D-FF16-4FF0-8D38-CE8D967A2F77}" dt="2024-09-25T01:58:04.546" v="4333" actId="14100"/>
          <ac:spMkLst>
            <pc:docMk/>
            <pc:sldMk cId="1459719573" sldId="582"/>
            <ac:spMk id="93" creationId="{891255FC-C7A8-4647-BBD6-9A51F6168FEF}"/>
          </ac:spMkLst>
        </pc:spChg>
        <pc:grpChg chg="mod">
          <ac:chgData name="" userId="0079292503302157" providerId="LiveId" clId="{29ECD37D-FF16-4FF0-8D38-CE8D967A2F77}" dt="2024-09-25T01:55:18.219" v="4126" actId="1076"/>
          <ac:grpSpMkLst>
            <pc:docMk/>
            <pc:sldMk cId="1459719573" sldId="582"/>
            <ac:grpSpMk id="19" creationId="{D17BF97D-8074-4799-912C-1A12B6648AE4}"/>
          </ac:grpSpMkLst>
        </pc:grpChg>
        <pc:grpChg chg="mod">
          <ac:chgData name="" userId="0079292503302157" providerId="LiveId" clId="{29ECD37D-FF16-4FF0-8D38-CE8D967A2F77}" dt="2024-09-25T01:55:18.219" v="4126" actId="1076"/>
          <ac:grpSpMkLst>
            <pc:docMk/>
            <pc:sldMk cId="1459719573" sldId="582"/>
            <ac:grpSpMk id="32" creationId="{D17BF97D-8074-4799-912C-1A12B6648AE4}"/>
          </ac:grpSpMkLst>
        </pc:grpChg>
        <pc:grpChg chg="add mod">
          <ac:chgData name="" userId="0079292503302157" providerId="LiveId" clId="{29ECD37D-FF16-4FF0-8D38-CE8D967A2F77}" dt="2024-09-25T01:57:38.338" v="4280" actId="1037"/>
          <ac:grpSpMkLst>
            <pc:docMk/>
            <pc:sldMk cId="1459719573" sldId="582"/>
            <ac:grpSpMk id="45" creationId="{070FDA1D-CD88-47AC-B89A-C0D4E45E43DB}"/>
          </ac:grpSpMkLst>
        </pc:grpChg>
        <pc:grpChg chg="add mod">
          <ac:chgData name="" userId="0079292503302157" providerId="LiveId" clId="{29ECD37D-FF16-4FF0-8D38-CE8D967A2F77}" dt="2024-09-25T01:57:38.338" v="4280" actId="1037"/>
          <ac:grpSpMkLst>
            <pc:docMk/>
            <pc:sldMk cId="1459719573" sldId="582"/>
            <ac:grpSpMk id="48" creationId="{73F3C843-6F52-4478-98AB-25728E078BDD}"/>
          </ac:grpSpMkLst>
        </pc:grpChg>
        <pc:grpChg chg="add del mod">
          <ac:chgData name="" userId="0079292503302157" providerId="LiveId" clId="{29ECD37D-FF16-4FF0-8D38-CE8D967A2F77}" dt="2024-09-25T01:57:38.338" v="4280" actId="1037"/>
          <ac:grpSpMkLst>
            <pc:docMk/>
            <pc:sldMk cId="1459719573" sldId="582"/>
            <ac:grpSpMk id="51" creationId="{590C2550-8A9C-4547-B4AC-8FBC6CAF1EB8}"/>
          </ac:grpSpMkLst>
        </pc:grpChg>
        <pc:grpChg chg="add mod">
          <ac:chgData name="" userId="0079292503302157" providerId="LiveId" clId="{29ECD37D-FF16-4FF0-8D38-CE8D967A2F77}" dt="2024-09-25T01:57:38.338" v="4280" actId="1037"/>
          <ac:grpSpMkLst>
            <pc:docMk/>
            <pc:sldMk cId="1459719573" sldId="582"/>
            <ac:grpSpMk id="54" creationId="{F9BED146-AD9E-4E5B-AE46-BF9766540D7D}"/>
          </ac:grpSpMkLst>
        </pc:grpChg>
        <pc:grpChg chg="add mod">
          <ac:chgData name="" userId="0079292503302157" providerId="LiveId" clId="{29ECD37D-FF16-4FF0-8D38-CE8D967A2F77}" dt="2024-09-25T01:57:55.539" v="4323" actId="1037"/>
          <ac:grpSpMkLst>
            <pc:docMk/>
            <pc:sldMk cId="1459719573" sldId="582"/>
            <ac:grpSpMk id="59" creationId="{CB9B8E14-5A4D-4658-A3A6-7B15F1AF0EB9}"/>
          </ac:grpSpMkLst>
        </pc:grpChg>
        <pc:grpChg chg="add mod">
          <ac:chgData name="" userId="0079292503302157" providerId="LiveId" clId="{29ECD37D-FF16-4FF0-8D38-CE8D967A2F77}" dt="2024-09-25T01:57:55.539" v="4323" actId="1037"/>
          <ac:grpSpMkLst>
            <pc:docMk/>
            <pc:sldMk cId="1459719573" sldId="582"/>
            <ac:grpSpMk id="62" creationId="{DE1A4B33-AD7A-408D-9FBA-C7F675C61AAB}"/>
          </ac:grpSpMkLst>
        </pc:grpChg>
        <pc:grpChg chg="add mod">
          <ac:chgData name="" userId="0079292503302157" providerId="LiveId" clId="{29ECD37D-FF16-4FF0-8D38-CE8D967A2F77}" dt="2024-09-25T01:57:55.539" v="4323" actId="1037"/>
          <ac:grpSpMkLst>
            <pc:docMk/>
            <pc:sldMk cId="1459719573" sldId="582"/>
            <ac:grpSpMk id="65" creationId="{2483AC38-4360-4E76-B7DC-1DF96DFCE3E5}"/>
          </ac:grpSpMkLst>
        </pc:grpChg>
        <pc:grpChg chg="add mod">
          <ac:chgData name="" userId="0079292503302157" providerId="LiveId" clId="{29ECD37D-FF16-4FF0-8D38-CE8D967A2F77}" dt="2024-09-25T01:57:55.539" v="4323" actId="1037"/>
          <ac:grpSpMkLst>
            <pc:docMk/>
            <pc:sldMk cId="1459719573" sldId="582"/>
            <ac:grpSpMk id="68" creationId="{0F4B273C-0F58-425F-886C-FF88951EBECF}"/>
          </ac:grpSpMkLst>
        </pc:grpChg>
        <pc:grpChg chg="add mod">
          <ac:chgData name="" userId="0079292503302157" providerId="LiveId" clId="{29ECD37D-FF16-4FF0-8D38-CE8D967A2F77}" dt="2024-09-25T01:58:10.150" v="4352" actId="1037"/>
          <ac:grpSpMkLst>
            <pc:docMk/>
            <pc:sldMk cId="1459719573" sldId="582"/>
            <ac:grpSpMk id="73" creationId="{391FC22E-8EC8-4D0D-B067-13E35353D09A}"/>
          </ac:grpSpMkLst>
        </pc:grpChg>
        <pc:grpChg chg="add mod">
          <ac:chgData name="" userId="0079292503302157" providerId="LiveId" clId="{29ECD37D-FF16-4FF0-8D38-CE8D967A2F77}" dt="2024-09-25T01:58:10.150" v="4352" actId="1037"/>
          <ac:grpSpMkLst>
            <pc:docMk/>
            <pc:sldMk cId="1459719573" sldId="582"/>
            <ac:grpSpMk id="76" creationId="{A88E24FB-F51A-4B38-BD18-40EA18F31280}"/>
          </ac:grpSpMkLst>
        </pc:grpChg>
        <pc:grpChg chg="add mod">
          <ac:chgData name="" userId="0079292503302157" providerId="LiveId" clId="{29ECD37D-FF16-4FF0-8D38-CE8D967A2F77}" dt="2024-09-25T01:58:10.150" v="4352" actId="1037"/>
          <ac:grpSpMkLst>
            <pc:docMk/>
            <pc:sldMk cId="1459719573" sldId="582"/>
            <ac:grpSpMk id="79" creationId="{C08FD803-2C71-4951-B774-67E176EA440A}"/>
          </ac:grpSpMkLst>
        </pc:grpChg>
        <pc:grpChg chg="add mod">
          <ac:chgData name="" userId="0079292503302157" providerId="LiveId" clId="{29ECD37D-FF16-4FF0-8D38-CE8D967A2F77}" dt="2024-09-25T01:58:10.150" v="4352" actId="1037"/>
          <ac:grpSpMkLst>
            <pc:docMk/>
            <pc:sldMk cId="1459719573" sldId="582"/>
            <ac:grpSpMk id="82" creationId="{BDA1C0D9-0272-414B-B216-0F1F8DBE3654}"/>
          </ac:grpSpMkLst>
        </pc:grpChg>
        <pc:picChg chg="del">
          <ac:chgData name="" userId="0079292503302157" providerId="LiveId" clId="{29ECD37D-FF16-4FF0-8D38-CE8D967A2F77}" dt="2024-09-25T01:40:26.834" v="2535" actId="478"/>
          <ac:picMkLst>
            <pc:docMk/>
            <pc:sldMk cId="1459719573" sldId="582"/>
            <ac:picMk id="25" creationId="{A49797DF-707F-4486-B206-2361FD2610F2}"/>
          </ac:picMkLst>
        </pc:picChg>
        <pc:picChg chg="del">
          <ac:chgData name="" userId="0079292503302157" providerId="LiveId" clId="{29ECD37D-FF16-4FF0-8D38-CE8D967A2F77}" dt="2024-09-25T01:40:26.834" v="2535" actId="478"/>
          <ac:picMkLst>
            <pc:docMk/>
            <pc:sldMk cId="1459719573" sldId="582"/>
            <ac:picMk id="28" creationId="{80067C98-53FB-4E95-8C0D-5A0028A9388E}"/>
          </ac:picMkLst>
        </pc:picChg>
        <pc:picChg chg="del">
          <ac:chgData name="" userId="0079292503302157" providerId="LiveId" clId="{29ECD37D-FF16-4FF0-8D38-CE8D967A2F77}" dt="2024-09-25T01:40:26.834" v="2535" actId="478"/>
          <ac:picMkLst>
            <pc:docMk/>
            <pc:sldMk cId="1459719573" sldId="582"/>
            <ac:picMk id="31" creationId="{584F60E1-1C68-4A59-9C9C-A42D4F7DF2E7}"/>
          </ac:picMkLst>
        </pc:picChg>
        <pc:cxnChg chg="add mod">
          <ac:chgData name="" userId="0079292503302157" providerId="LiveId" clId="{29ECD37D-FF16-4FF0-8D38-CE8D967A2F77}" dt="2024-09-25T01:55:38.243" v="4147" actId="14100"/>
          <ac:cxnSpMkLst>
            <pc:docMk/>
            <pc:sldMk cId="1459719573" sldId="582"/>
            <ac:cxnSpMk id="41" creationId="{8EF86DC1-2C27-4BFC-B95F-685DE4C68AD3}"/>
          </ac:cxnSpMkLst>
        </pc:cxnChg>
        <pc:cxnChg chg="add mod">
          <ac:chgData name="" userId="0079292503302157" providerId="LiveId" clId="{29ECD37D-FF16-4FF0-8D38-CE8D967A2F77}" dt="2024-09-25T01:55:53.722" v="4151" actId="14100"/>
          <ac:cxnSpMkLst>
            <pc:docMk/>
            <pc:sldMk cId="1459719573" sldId="582"/>
            <ac:cxnSpMk id="42" creationId="{D9743680-E476-41BE-9479-77C69982BB6F}"/>
          </ac:cxnSpMkLst>
        </pc:cxnChg>
        <pc:cxnChg chg="add mod">
          <ac:chgData name="" userId="0079292503302157" providerId="LiveId" clId="{29ECD37D-FF16-4FF0-8D38-CE8D967A2F77}" dt="2024-09-25T01:55:41.784" v="4149" actId="14100"/>
          <ac:cxnSpMkLst>
            <pc:docMk/>
            <pc:sldMk cId="1459719573" sldId="582"/>
            <ac:cxnSpMk id="43" creationId="{9F5DBB82-04C7-4EF2-BB3E-28C468FA557D}"/>
          </ac:cxnSpMkLst>
        </pc:cxnChg>
        <pc:cxnChg chg="add mod">
          <ac:chgData name="" userId="0079292503302157" providerId="LiveId" clId="{29ECD37D-FF16-4FF0-8D38-CE8D967A2F77}" dt="2024-09-25T01:55:50.342" v="4150" actId="14100"/>
          <ac:cxnSpMkLst>
            <pc:docMk/>
            <pc:sldMk cId="1459719573" sldId="582"/>
            <ac:cxnSpMk id="86" creationId="{54FBB73B-FCCD-49D1-B4FB-7C710704E8CA}"/>
          </ac:cxnSpMkLst>
        </pc:cxnChg>
        <pc:cxnChg chg="add mod">
          <ac:chgData name="" userId="0079292503302157" providerId="LiveId" clId="{29ECD37D-FF16-4FF0-8D38-CE8D967A2F77}" dt="2024-09-25T01:57:44.620" v="4297" actId="1037"/>
          <ac:cxnSpMkLst>
            <pc:docMk/>
            <pc:sldMk cId="1459719573" sldId="582"/>
            <ac:cxnSpMk id="87" creationId="{603730F6-CFC3-49CF-AC80-D693D33A9554}"/>
          </ac:cxnSpMkLst>
        </pc:cxnChg>
        <pc:cxnChg chg="add mod">
          <ac:chgData name="" userId="0079292503302157" providerId="LiveId" clId="{29ECD37D-FF16-4FF0-8D38-CE8D967A2F77}" dt="2024-09-25T01:57:44.620" v="4297" actId="1037"/>
          <ac:cxnSpMkLst>
            <pc:docMk/>
            <pc:sldMk cId="1459719573" sldId="582"/>
            <ac:cxnSpMk id="88" creationId="{57881556-525F-4E8C-9770-1751D056E6BD}"/>
          </ac:cxnSpMkLst>
        </pc:cxnChg>
        <pc:cxnChg chg="add mod">
          <ac:chgData name="" userId="0079292503302157" providerId="LiveId" clId="{29ECD37D-FF16-4FF0-8D38-CE8D967A2F77}" dt="2024-09-25T01:57:55.539" v="4323" actId="1037"/>
          <ac:cxnSpMkLst>
            <pc:docMk/>
            <pc:sldMk cId="1459719573" sldId="582"/>
            <ac:cxnSpMk id="90" creationId="{5A0F0A12-3823-46BC-83DD-2DD098DC7E4F}"/>
          </ac:cxnSpMkLst>
        </pc:cxnChg>
        <pc:cxnChg chg="add mod">
          <ac:chgData name="" userId="0079292503302157" providerId="LiveId" clId="{29ECD37D-FF16-4FF0-8D38-CE8D967A2F77}" dt="2024-09-25T01:58:00.624" v="4324" actId="1076"/>
          <ac:cxnSpMkLst>
            <pc:docMk/>
            <pc:sldMk cId="1459719573" sldId="582"/>
            <ac:cxnSpMk id="92" creationId="{6842C4EA-0BC4-44D8-96BD-7B7E14FF8499}"/>
          </ac:cxnSpMkLst>
        </pc:cxnChg>
      </pc:sldChg>
      <pc:sldChg chg="delSp modSp add">
        <pc:chgData name="" userId="0079292503302157" providerId="LiveId" clId="{29ECD37D-FF16-4FF0-8D38-CE8D967A2F77}" dt="2024-09-25T01:59:51.665" v="4498" actId="6549"/>
        <pc:sldMkLst>
          <pc:docMk/>
          <pc:sldMk cId="582321092" sldId="583"/>
        </pc:sldMkLst>
        <pc:spChg chg="del">
          <ac:chgData name="" userId="0079292503302157" providerId="LiveId" clId="{29ECD37D-FF16-4FF0-8D38-CE8D967A2F77}" dt="2024-09-25T01:59:48.546" v="4497" actId="478"/>
          <ac:spMkLst>
            <pc:docMk/>
            <pc:sldMk cId="582321092" sldId="583"/>
            <ac:spMk id="7" creationId="{FFD7113E-2F39-4A11-910B-2A7444EE9EFD}"/>
          </ac:spMkLst>
        </pc:spChg>
        <pc:spChg chg="mod">
          <ac:chgData name="" userId="0079292503302157" providerId="LiveId" clId="{29ECD37D-FF16-4FF0-8D38-CE8D967A2F77}" dt="2024-09-25T01:59:51.665" v="4498" actId="6549"/>
          <ac:spMkLst>
            <pc:docMk/>
            <pc:sldMk cId="582321092" sldId="583"/>
            <ac:spMk id="18" creationId="{7CB9FB52-246F-4BE0-8F8D-6CA31D332F65}"/>
          </ac:spMkLst>
        </pc:spChg>
        <pc:spChg chg="del">
          <ac:chgData name="" userId="0079292503302157" providerId="LiveId" clId="{29ECD37D-FF16-4FF0-8D38-CE8D967A2F77}" dt="2024-09-25T01:59:48.546" v="4497" actId="478"/>
          <ac:spMkLst>
            <pc:docMk/>
            <pc:sldMk cId="582321092" sldId="583"/>
            <ac:spMk id="28" creationId="{A9BFA939-F087-4834-8710-4547E1963710}"/>
          </ac:spMkLst>
        </pc:spChg>
        <pc:spChg chg="mod">
          <ac:chgData name="" userId="0079292503302157" providerId="LiveId" clId="{29ECD37D-FF16-4FF0-8D38-CE8D967A2F77}" dt="2024-09-25T01:58:46.692" v="4426" actId="20577"/>
          <ac:spMkLst>
            <pc:docMk/>
            <pc:sldMk cId="582321092" sldId="583"/>
            <ac:spMk id="30" creationId="{A1F4A4C5-4092-4174-A803-93B0AAC1E2A6}"/>
          </ac:spMkLst>
        </pc:spChg>
        <pc:picChg chg="del">
          <ac:chgData name="" userId="0079292503302157" providerId="LiveId" clId="{29ECD37D-FF16-4FF0-8D38-CE8D967A2F77}" dt="2024-09-25T01:59:48.546" v="4497" actId="478"/>
          <ac:picMkLst>
            <pc:docMk/>
            <pc:sldMk cId="582321092" sldId="583"/>
            <ac:picMk id="6" creationId="{895A1D27-647F-4912-9524-AEFB2C108C94}"/>
          </ac:picMkLst>
        </pc:picChg>
        <pc:picChg chg="del">
          <ac:chgData name="" userId="0079292503302157" providerId="LiveId" clId="{29ECD37D-FF16-4FF0-8D38-CE8D967A2F77}" dt="2024-09-25T01:59:48.546" v="4497" actId="478"/>
          <ac:picMkLst>
            <pc:docMk/>
            <pc:sldMk cId="582321092" sldId="583"/>
            <ac:picMk id="23" creationId="{F12161F4-8CA5-4DB3-8B3D-033045CDE86D}"/>
          </ac:picMkLst>
        </pc:picChg>
      </pc:sldChg>
      <pc:sldChg chg="add del">
        <pc:chgData name="" userId="0079292503302157" providerId="LiveId" clId="{29ECD37D-FF16-4FF0-8D38-CE8D967A2F77}" dt="2024-09-25T01:47:34.192" v="3120" actId="2696"/>
        <pc:sldMkLst>
          <pc:docMk/>
          <pc:sldMk cId="2595077959" sldId="583"/>
        </pc:sldMkLst>
      </pc:sldChg>
    </pc:docChg>
  </pc:docChgLst>
  <pc:docChgLst>
    <pc:chgData userId="0079292503302157" providerId="LiveId" clId="{61F939B9-430B-4B9A-840E-52DD2876833D}"/>
    <pc:docChg chg="undo modSld">
      <pc:chgData name="" userId="0079292503302157" providerId="LiveId" clId="{61F939B9-430B-4B9A-840E-52DD2876833D}" dt="2024-07-24T06:30:33.077" v="94" actId="1076"/>
      <pc:docMkLst>
        <pc:docMk/>
      </pc:docMkLst>
      <pc:sldChg chg="modSp">
        <pc:chgData name="" userId="0079292503302157" providerId="LiveId" clId="{61F939B9-430B-4B9A-840E-52DD2876833D}" dt="2024-07-24T06:29:33.680" v="82" actId="20577"/>
        <pc:sldMkLst>
          <pc:docMk/>
          <pc:sldMk cId="2846847973" sldId="511"/>
        </pc:sldMkLst>
        <pc:spChg chg="mod">
          <ac:chgData name="" userId="0079292503302157" providerId="LiveId" clId="{61F939B9-430B-4B9A-840E-52DD2876833D}" dt="2024-07-24T06:29:33.680" v="82" actId="20577"/>
          <ac:spMkLst>
            <pc:docMk/>
            <pc:sldMk cId="2846847973" sldId="511"/>
            <ac:spMk id="18" creationId="{7CB9FB52-246F-4BE0-8F8D-6CA31D332F65}"/>
          </ac:spMkLst>
        </pc:spChg>
      </pc:sldChg>
    </pc:docChg>
  </pc:docChgLst>
  <pc:docChgLst>
    <pc:chgData userId="0079292503302157" providerId="LiveId" clId="{128F0B62-900D-42DC-A71C-CF4F85EBC265}"/>
    <pc:docChg chg="custSel addSld delSld modSld">
      <pc:chgData name="" userId="0079292503302157" providerId="LiveId" clId="{128F0B62-900D-42DC-A71C-CF4F85EBC265}" dt="2024-09-25T16:01:19.970" v="925" actId="478"/>
      <pc:docMkLst>
        <pc:docMk/>
      </pc:docMkLst>
      <pc:sldChg chg="addSp delSp">
        <pc:chgData name="" userId="0079292503302157" providerId="LiveId" clId="{128F0B62-900D-42DC-A71C-CF4F85EBC265}" dt="2024-09-25T16:01:19.970" v="925" actId="478"/>
        <pc:sldMkLst>
          <pc:docMk/>
          <pc:sldMk cId="3318302747" sldId="367"/>
        </pc:sldMkLst>
        <pc:spChg chg="add del">
          <ac:chgData name="" userId="0079292503302157" providerId="LiveId" clId="{128F0B62-900D-42DC-A71C-CF4F85EBC265}" dt="2024-09-25T16:01:19.970" v="925" actId="478"/>
          <ac:spMkLst>
            <pc:docMk/>
            <pc:sldMk cId="3318302747" sldId="367"/>
            <ac:spMk id="2" creationId="{306C81B1-971D-401F-B003-BD5CD735AEDB}"/>
          </ac:spMkLst>
        </pc:spChg>
      </pc:sldChg>
      <pc:sldChg chg="modSp">
        <pc:chgData name="" userId="0079292503302157" providerId="LiveId" clId="{128F0B62-900D-42DC-A71C-CF4F85EBC265}" dt="2024-09-25T15:35:12.751" v="156" actId="20577"/>
        <pc:sldMkLst>
          <pc:docMk/>
          <pc:sldMk cId="2846847973" sldId="511"/>
        </pc:sldMkLst>
        <pc:spChg chg="mod">
          <ac:chgData name="" userId="0079292503302157" providerId="LiveId" clId="{128F0B62-900D-42DC-A71C-CF4F85EBC265}" dt="2024-09-25T15:35:12.751" v="156" actId="20577"/>
          <ac:spMkLst>
            <pc:docMk/>
            <pc:sldMk cId="2846847973" sldId="511"/>
            <ac:spMk id="18" creationId="{7CB9FB52-246F-4BE0-8F8D-6CA31D332F65}"/>
          </ac:spMkLst>
        </pc:spChg>
      </pc:sldChg>
      <pc:sldChg chg="addSp delSp modSp">
        <pc:chgData name="" userId="0079292503302157" providerId="LiveId" clId="{128F0B62-900D-42DC-A71C-CF4F85EBC265}" dt="2024-09-25T15:56:43.661" v="923" actId="20577"/>
        <pc:sldMkLst>
          <pc:docMk/>
          <pc:sldMk cId="440663786" sldId="512"/>
        </pc:sldMkLst>
        <pc:spChg chg="mod">
          <ac:chgData name="" userId="0079292503302157" providerId="LiveId" clId="{128F0B62-900D-42DC-A71C-CF4F85EBC265}" dt="2024-09-25T15:56:43.661" v="923" actId="20577"/>
          <ac:spMkLst>
            <pc:docMk/>
            <pc:sldMk cId="440663786" sldId="512"/>
            <ac:spMk id="28" creationId="{7F857B1C-5BB5-F1A4-A4F5-ADFB8A11D48F}"/>
          </ac:spMkLst>
        </pc:spChg>
        <pc:picChg chg="add del">
          <ac:chgData name="" userId="0079292503302157" providerId="LiveId" clId="{128F0B62-900D-42DC-A71C-CF4F85EBC265}" dt="2024-09-25T15:51:59.111" v="400"/>
          <ac:picMkLst>
            <pc:docMk/>
            <pc:sldMk cId="440663786" sldId="512"/>
            <ac:picMk id="4" creationId="{00535876-9BF2-4528-8738-171CFD0D97A4}"/>
          </ac:picMkLst>
        </pc:picChg>
      </pc:sldChg>
      <pc:sldChg chg="modSp">
        <pc:chgData name="" userId="0079292503302157" providerId="LiveId" clId="{128F0B62-900D-42DC-A71C-CF4F85EBC265}" dt="2024-09-25T15:31:46.796" v="34" actId="20577"/>
        <pc:sldMkLst>
          <pc:docMk/>
          <pc:sldMk cId="105375799" sldId="577"/>
        </pc:sldMkLst>
        <pc:spChg chg="mod">
          <ac:chgData name="" userId="0079292503302157" providerId="LiveId" clId="{128F0B62-900D-42DC-A71C-CF4F85EBC265}" dt="2024-09-25T15:31:46.796" v="34" actId="20577"/>
          <ac:spMkLst>
            <pc:docMk/>
            <pc:sldMk cId="105375799" sldId="577"/>
            <ac:spMk id="31" creationId="{C2707939-9405-4920-8886-27AAC53A6ABF}"/>
          </ac:spMkLst>
        </pc:spChg>
      </pc:sldChg>
      <pc:sldChg chg="modSp">
        <pc:chgData name="" userId="0079292503302157" providerId="LiveId" clId="{128F0B62-900D-42DC-A71C-CF4F85EBC265}" dt="2024-09-25T15:32:23.020" v="39" actId="403"/>
        <pc:sldMkLst>
          <pc:docMk/>
          <pc:sldMk cId="1459719573" sldId="582"/>
        </pc:sldMkLst>
        <pc:spChg chg="mod">
          <ac:chgData name="" userId="0079292503302157" providerId="LiveId" clId="{128F0B62-900D-42DC-A71C-CF4F85EBC265}" dt="2024-09-25T15:32:23.020" v="39" actId="403"/>
          <ac:spMkLst>
            <pc:docMk/>
            <pc:sldMk cId="1459719573" sldId="582"/>
            <ac:spMk id="39" creationId="{21FFDA72-1833-4A30-A2E1-C8AE6B0264AD}"/>
          </ac:spMkLst>
        </pc:spChg>
      </pc:sldChg>
      <pc:sldChg chg="addSp modSp">
        <pc:chgData name="" userId="0079292503302157" providerId="LiveId" clId="{128F0B62-900D-42DC-A71C-CF4F85EBC265}" dt="2024-09-25T15:39:40.592" v="317" actId="1076"/>
        <pc:sldMkLst>
          <pc:docMk/>
          <pc:sldMk cId="582321092" sldId="583"/>
        </pc:sldMkLst>
        <pc:spChg chg="mod">
          <ac:chgData name="" userId="0079292503302157" providerId="LiveId" clId="{128F0B62-900D-42DC-A71C-CF4F85EBC265}" dt="2024-09-25T15:39:32.116" v="314" actId="20577"/>
          <ac:spMkLst>
            <pc:docMk/>
            <pc:sldMk cId="582321092" sldId="583"/>
            <ac:spMk id="18" creationId="{7CB9FB52-246F-4BE0-8F8D-6CA31D332F65}"/>
          </ac:spMkLst>
        </pc:spChg>
        <pc:graphicFrameChg chg="add mod modGraphic">
          <ac:chgData name="" userId="0079292503302157" providerId="LiveId" clId="{128F0B62-900D-42DC-A71C-CF4F85EBC265}" dt="2024-09-25T15:39:40.592" v="317" actId="1076"/>
          <ac:graphicFrameMkLst>
            <pc:docMk/>
            <pc:sldMk cId="582321092" sldId="583"/>
            <ac:graphicFrameMk id="4" creationId="{99CA774A-55F6-4F40-8039-8385EAB4D03D}"/>
          </ac:graphicFrameMkLst>
        </pc:graphicFrameChg>
      </pc:sldChg>
      <pc:sldChg chg="addSp delSp modSp add">
        <pc:chgData name="" userId="0079292503302157" providerId="LiveId" clId="{128F0B62-900D-42DC-A71C-CF4F85EBC265}" dt="2024-09-25T15:55:07.885" v="692" actId="1076"/>
        <pc:sldMkLst>
          <pc:docMk/>
          <pc:sldMk cId="888309567" sldId="584"/>
        </pc:sldMkLst>
        <pc:spChg chg="mod">
          <ac:chgData name="" userId="0079292503302157" providerId="LiveId" clId="{128F0B62-900D-42DC-A71C-CF4F85EBC265}" dt="2024-09-25T15:55:03.201" v="690" actId="20577"/>
          <ac:spMkLst>
            <pc:docMk/>
            <pc:sldMk cId="888309567" sldId="584"/>
            <ac:spMk id="18" creationId="{7CB9FB52-246F-4BE0-8F8D-6CA31D332F65}"/>
          </ac:spMkLst>
        </pc:spChg>
        <pc:graphicFrameChg chg="del">
          <ac:chgData name="" userId="0079292503302157" providerId="LiveId" clId="{128F0B62-900D-42DC-A71C-CF4F85EBC265}" dt="2024-09-25T15:51:51.855" v="396" actId="478"/>
          <ac:graphicFrameMkLst>
            <pc:docMk/>
            <pc:sldMk cId="888309567" sldId="584"/>
            <ac:graphicFrameMk id="4" creationId="{99CA774A-55F6-4F40-8039-8385EAB4D03D}"/>
          </ac:graphicFrameMkLst>
        </pc:graphicFrameChg>
        <pc:picChg chg="add mod">
          <ac:chgData name="" userId="0079292503302157" providerId="LiveId" clId="{128F0B62-900D-42DC-A71C-CF4F85EBC265}" dt="2024-09-25T15:55:07.885" v="692" actId="1076"/>
          <ac:picMkLst>
            <pc:docMk/>
            <pc:sldMk cId="888309567" sldId="584"/>
            <ac:picMk id="5" creationId="{DC01A23A-75AD-48FB-9376-EF19F16DAD00}"/>
          </ac:picMkLst>
        </pc:picChg>
        <pc:picChg chg="add del mod">
          <ac:chgData name="" userId="0079292503302157" providerId="LiveId" clId="{128F0B62-900D-42DC-A71C-CF4F85EBC265}" dt="2024-09-25T15:54:00.207" v="519" actId="478"/>
          <ac:picMkLst>
            <pc:docMk/>
            <pc:sldMk cId="888309567" sldId="584"/>
            <ac:picMk id="22" creationId="{FD86EDCC-6674-4277-9C5F-0FC9CF00B1E6}"/>
          </ac:picMkLst>
        </pc:picChg>
      </pc:sldChg>
      <pc:sldChg chg="add del">
        <pc:chgData name="" userId="0079292503302157" providerId="LiveId" clId="{128F0B62-900D-42DC-A71C-CF4F85EBC265}" dt="2024-09-25T15:51:53.743" v="398"/>
        <pc:sldMkLst>
          <pc:docMk/>
          <pc:sldMk cId="3643809046" sldId="58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72547" cy="497842"/>
          </a:xfrm>
          <a:prstGeom prst="rect">
            <a:avLst/>
          </a:prstGeom>
        </p:spPr>
        <p:txBody>
          <a:bodyPr vert="horz" lIns="91862" tIns="45931" rIns="91862" bIns="4593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3853" y="2"/>
            <a:ext cx="2972547" cy="497842"/>
          </a:xfrm>
          <a:prstGeom prst="rect">
            <a:avLst/>
          </a:prstGeom>
        </p:spPr>
        <p:txBody>
          <a:bodyPr vert="horz" lIns="91862" tIns="45931" rIns="91862" bIns="45931" rtlCol="0"/>
          <a:lstStyle>
            <a:lvl1pPr algn="r">
              <a:defRPr sz="1200"/>
            </a:lvl1pPr>
          </a:lstStyle>
          <a:p>
            <a:fld id="{32D87817-CE31-4EDD-9E94-CC62D31980DB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7847"/>
            <a:ext cx="2972547" cy="497842"/>
          </a:xfrm>
          <a:prstGeom prst="rect">
            <a:avLst/>
          </a:prstGeom>
        </p:spPr>
        <p:txBody>
          <a:bodyPr vert="horz" lIns="91862" tIns="45931" rIns="91862" bIns="4593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3853" y="9447847"/>
            <a:ext cx="2972547" cy="497842"/>
          </a:xfrm>
          <a:prstGeom prst="rect">
            <a:avLst/>
          </a:prstGeom>
        </p:spPr>
        <p:txBody>
          <a:bodyPr vert="horz" lIns="91862" tIns="45931" rIns="91862" bIns="45931" rtlCol="0" anchor="b"/>
          <a:lstStyle>
            <a:lvl1pPr algn="r">
              <a:defRPr sz="1200"/>
            </a:lvl1pPr>
          </a:lstStyle>
          <a:p>
            <a:fld id="{EA93325B-B771-479E-9C45-113B573BB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77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99012"/>
          </a:xfrm>
          <a:prstGeom prst="rect">
            <a:avLst/>
          </a:prstGeom>
        </p:spPr>
        <p:txBody>
          <a:bodyPr vert="horz" lIns="91862" tIns="45931" rIns="91862" bIns="4593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5" y="0"/>
            <a:ext cx="2971800" cy="499012"/>
          </a:xfrm>
          <a:prstGeom prst="rect">
            <a:avLst/>
          </a:prstGeom>
        </p:spPr>
        <p:txBody>
          <a:bodyPr vert="horz" lIns="91862" tIns="45931" rIns="91862" bIns="45931" rtlCol="0"/>
          <a:lstStyle>
            <a:lvl1pPr algn="r">
              <a:defRPr sz="1200"/>
            </a:lvl1pPr>
          </a:lstStyle>
          <a:p>
            <a:fld id="{C4718BF2-FFD9-4579-B619-42310B2D886F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3800" y="1246188"/>
            <a:ext cx="4470400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62" tIns="45931" rIns="91862" bIns="459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1" y="4786362"/>
            <a:ext cx="5486400" cy="3916116"/>
          </a:xfrm>
          <a:prstGeom prst="rect">
            <a:avLst/>
          </a:prstGeom>
        </p:spPr>
        <p:txBody>
          <a:bodyPr vert="horz" lIns="91862" tIns="45931" rIns="91862" bIns="4593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6677"/>
            <a:ext cx="2971800" cy="499012"/>
          </a:xfrm>
          <a:prstGeom prst="rect">
            <a:avLst/>
          </a:prstGeom>
        </p:spPr>
        <p:txBody>
          <a:bodyPr vert="horz" lIns="91862" tIns="45931" rIns="91862" bIns="4593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5" y="9446677"/>
            <a:ext cx="2971800" cy="499012"/>
          </a:xfrm>
          <a:prstGeom prst="rect">
            <a:avLst/>
          </a:prstGeom>
        </p:spPr>
        <p:txBody>
          <a:bodyPr vert="horz" lIns="91862" tIns="45931" rIns="91862" bIns="45931" rtlCol="0" anchor="b"/>
          <a:lstStyle>
            <a:lvl1pPr algn="r">
              <a:defRPr sz="1200"/>
            </a:lvl1pPr>
          </a:lstStyle>
          <a:p>
            <a:fld id="{01161F39-34C5-47CB-B279-D9CFB371C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97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en-US" altLang="ko-KR" baseline="0" dirty="0"/>
              <a:t> Let’s start my presentation.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71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41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5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682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69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91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58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0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09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47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3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623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93800" y="1246188"/>
            <a:ext cx="4470400" cy="3352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61F39-34C5-47CB-B279-D9CFB371C38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12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D7AA-47FB-4875-ADB3-F7EC8342874C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33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B6E3A-38F1-4CB0-9A56-6A0458F7EA27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07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A4E4-D9A6-4F8B-831D-0AF650E1F386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73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CF21-4143-4A3E-B4F4-044BC8FE78CF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79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87C1D-C7D0-4383-B12E-D4DBE1682FE7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B93B-C7AB-4F95-BEC5-B0783B97ACB8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78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6B07-8721-472C-994A-E14E4BB130CE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169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D91F-EEC5-4026-8655-2F376F091178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99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68E71-9448-477D-B547-C6227931687D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80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2440-3EDF-4FDA-9747-AF85ADB0589B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3F25-E956-4E10-8F6A-B89AF06FB870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16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6980D-3FE0-4E3D-AD68-E88EB71AC44F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FBB226A6-3DA1-4A1C-BBF9-1E19FAFD9DB6}" type="slidenum">
              <a:rPr lang="ko-KR" altLang="en-US" smtClean="0"/>
              <a:pPr algn="r"/>
              <a:t>‹#›</a:t>
            </a:fld>
            <a:r>
              <a:rPr lang="en-US" altLang="ko-KR" dirty="0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01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1"/>
            <a:ext cx="9144000" cy="595974"/>
            <a:chOff x="0" y="6485819"/>
            <a:chExt cx="9144000" cy="3773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4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7" name="제목 1"/>
          <p:cNvSpPr>
            <a:spLocks noGrp="1"/>
          </p:cNvSpPr>
          <p:nvPr>
            <p:ph type="ctrTitle"/>
          </p:nvPr>
        </p:nvSpPr>
        <p:spPr>
          <a:xfrm>
            <a:off x="970870" y="1459463"/>
            <a:ext cx="7202259" cy="859959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 sz="3200" b="1" spc="-83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기술실증용 </a:t>
            </a:r>
            <a:r>
              <a:rPr lang="en-US" altLang="ko-KR" sz="3200" b="1" spc="-83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UGV </a:t>
            </a:r>
            <a:r>
              <a:rPr lang="ko-KR" altLang="en-US" sz="3200" b="1" spc="-83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플랫폼 개발 현황</a:t>
            </a:r>
            <a:endParaRPr lang="en-US" altLang="ko-KR" sz="3200" b="1" spc="-83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나눔스퀘어OTF Extra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1" name="부제목 2"/>
          <p:cNvSpPr>
            <a:spLocks noGrp="1"/>
          </p:cNvSpPr>
          <p:nvPr>
            <p:ph type="subTitle" idx="1"/>
          </p:nvPr>
        </p:nvSpPr>
        <p:spPr>
          <a:xfrm>
            <a:off x="1358495" y="2929061"/>
            <a:ext cx="6507723" cy="2662725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2024. 09. 26 </a:t>
            </a:r>
          </a:p>
          <a:p>
            <a:pPr>
              <a:defRPr lang="ko-KR" altLang="en-US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lang="ko-KR" altLang="en-US"/>
            </a:pPr>
            <a:r>
              <a:rPr lang="ko-KR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이동욱</a:t>
            </a:r>
            <a:endParaRPr lang="en-US" altLang="ko-KR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lang="ko-KR" altLang="en-US"/>
            </a:pPr>
            <a:r>
              <a:rPr lang="ko-KR" altLang="en-US" sz="17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공주대학교 기계자동차공학부</a:t>
            </a:r>
            <a:endParaRPr lang="en-US" altLang="ko-KR" sz="17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lang="ko-KR" altLang="en-US"/>
            </a:pPr>
            <a:r>
              <a:rPr lang="ko-KR" altLang="en-US" sz="17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스마트모빌리티제어</a:t>
            </a:r>
            <a:r>
              <a:rPr lang="ko-KR" altLang="en-US" sz="17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연구실</a:t>
            </a:r>
            <a:endParaRPr lang="en-US" altLang="ko-KR" sz="17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399000" y="2353895"/>
            <a:ext cx="6426714" cy="108012"/>
            <a:chOff x="467544" y="3212976"/>
            <a:chExt cx="8424936" cy="144016"/>
          </a:xfrm>
        </p:grpSpPr>
        <p:sp>
          <p:nvSpPr>
            <p:cNvPr id="19" name="직사각형 18"/>
            <p:cNvSpPr/>
            <p:nvPr/>
          </p:nvSpPr>
          <p:spPr>
            <a:xfrm>
              <a:off x="467544" y="3212976"/>
              <a:ext cx="8424936" cy="144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35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67544" y="3212976"/>
              <a:ext cx="2761113" cy="14401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E5748A-A1F6-481C-924D-FB37D66A40F0}"/>
              </a:ext>
            </a:extLst>
          </p:cNvPr>
          <p:cNvGrpSpPr/>
          <p:nvPr/>
        </p:nvGrpSpPr>
        <p:grpSpPr>
          <a:xfrm>
            <a:off x="-10391" y="-29142"/>
            <a:ext cx="9164782" cy="590472"/>
            <a:chOff x="-10391" y="-29142"/>
            <a:chExt cx="9164782" cy="59047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75346D1-6EB8-4EDA-B063-E76D5C8E8F13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64A602-4349-4EA6-8181-E94AF148EDD8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0709AA-43FF-47A4-811F-AD2BD07C2618}"/>
                </a:ext>
              </a:extLst>
            </p:cNvPr>
            <p:cNvSpPr txBox="1"/>
            <p:nvPr/>
          </p:nvSpPr>
          <p:spPr>
            <a:xfrm>
              <a:off x="270077" y="-29142"/>
              <a:ext cx="88843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Picture 2" descr="공주대학교 - 공주대 무슨과있을까?, 공주대 등급컷 얼마일까?, 공주대 입시결과는?">
            <a:extLst>
              <a:ext uri="{FF2B5EF4-FFF2-40B4-BE49-F238E27FC236}">
                <a16:creationId xmlns:a16="http://schemas.microsoft.com/office/drawing/2014/main" id="{59042FE7-29EE-4433-BA11-966F32A1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14" y="5333593"/>
            <a:ext cx="2380999" cy="8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30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기술실증용 </a:t>
              </a:r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UGV SW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구성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CB9FB52-246F-4BE0-8F8D-6CA31D332F65}"/>
              </a:ext>
            </a:extLst>
          </p:cNvPr>
          <p:cNvSpPr txBox="1">
            <a:spLocks/>
          </p:cNvSpPr>
          <p:nvPr/>
        </p:nvSpPr>
        <p:spPr>
          <a:xfrm>
            <a:off x="0" y="578117"/>
            <a:ext cx="8884314" cy="377822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UGV 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자율주행 기능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시나리오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향후 추가 가능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차선 유지 알고리즘</a:t>
            </a:r>
            <a:endParaRPr lang="en-US" altLang="ko-K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전방 카메라를 이용하여 하나의 차선 혹은 두개의 차선을 인식하고 이를 따라서 가도록 함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차선은 실선을 가정하고 차선의 폭은 일반적인 도로의 폭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약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3m)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과 같다 가정함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 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기반 자율주행 및 장애물 회피 알고리즘</a:t>
            </a:r>
            <a:endParaRPr lang="en-US" altLang="ko-K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+mj-lt"/>
              <a:buAutoNum type="arabicPeriod"/>
            </a:pPr>
            <a:r>
              <a:rPr lang="en-US" altLang="ko-KR" sz="1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RTK GPS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를 기반으로 시작점과 도착점을 주고 시작점부터 도착점까지 최소이동경로로 주행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다수의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Waypoint 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기반 주행 가능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경로 상 장애물을 </a:t>
            </a:r>
            <a:r>
              <a:rPr lang="ko-KR" altLang="en-US" sz="14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라이다</a:t>
            </a:r>
            <a:r>
              <a:rPr lang="ko-KR" alt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포착하고 충돌을 회피할 수 있도록 우회 주행 함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도로 연석은 장애물로써 인식하지 않고 연석과 충돌하지 않는 범위 내에서 테스트를 수행 예정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1">
            <a:extLst>
              <a:ext uri="{FF2B5EF4-FFF2-40B4-BE49-F238E27FC236}">
                <a16:creationId xmlns:a16="http://schemas.microsoft.com/office/drawing/2014/main" id="{F12161F4-8CA5-4DB3-8B3D-033045CDE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56697" t="65511" r="9861"/>
          <a:stretch/>
        </p:blipFill>
        <p:spPr>
          <a:xfrm>
            <a:off x="1423358" y="4211846"/>
            <a:ext cx="2734573" cy="16615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5A1D27-647F-4912-9524-AEFB2C108C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4"/>
          <a:stretch/>
        </p:blipFill>
        <p:spPr>
          <a:xfrm>
            <a:off x="4830794" y="4256995"/>
            <a:ext cx="3174521" cy="1661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D7113E-2F39-4A11-910B-2A7444EE9EFD}"/>
              </a:ext>
            </a:extLst>
          </p:cNvPr>
          <p:cNvSpPr txBox="1"/>
          <p:nvPr/>
        </p:nvSpPr>
        <p:spPr>
          <a:xfrm>
            <a:off x="1300331" y="5965920"/>
            <a:ext cx="3141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차선 유지 알고리즘 실험 장소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FA939-F087-4834-8710-4547E1963710}"/>
              </a:ext>
            </a:extLst>
          </p:cNvPr>
          <p:cNvSpPr txBox="1"/>
          <p:nvPr/>
        </p:nvSpPr>
        <p:spPr>
          <a:xfrm>
            <a:off x="4863489" y="5938311"/>
            <a:ext cx="3141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자율주행 알고리즘 실험 장소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684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신호 인터페이스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CB9FB52-246F-4BE0-8F8D-6CA31D332F65}"/>
              </a:ext>
            </a:extLst>
          </p:cNvPr>
          <p:cNvSpPr txBox="1">
            <a:spLocks/>
          </p:cNvSpPr>
          <p:nvPr/>
        </p:nvSpPr>
        <p:spPr>
          <a:xfrm>
            <a:off x="0" y="578117"/>
            <a:ext cx="8884314" cy="377822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Driving Controller(</a:t>
            </a:r>
            <a:r>
              <a:rPr lang="en-US" altLang="ko-KR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Pixhawk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PX4)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 Mission Controller (Jetson, ROS2) 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간 주고 받는 메시지 구성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9CA774A-55F6-4F40-8039-8385EAB4D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5601"/>
              </p:ext>
            </p:extLst>
          </p:nvPr>
        </p:nvGraphicFramePr>
        <p:xfrm>
          <a:off x="1114230" y="1638071"/>
          <a:ext cx="6915539" cy="3338840"/>
        </p:xfrm>
        <a:graphic>
          <a:graphicData uri="http://schemas.openxmlformats.org/drawingml/2006/table">
            <a:tbl>
              <a:tblPr/>
              <a:tblGrid>
                <a:gridCol w="681945">
                  <a:extLst>
                    <a:ext uri="{9D8B030D-6E8A-4147-A177-3AD203B41FA5}">
                      <a16:colId xmlns:a16="http://schemas.microsoft.com/office/drawing/2014/main" val="4080128545"/>
                    </a:ext>
                  </a:extLst>
                </a:gridCol>
                <a:gridCol w="3418417">
                  <a:extLst>
                    <a:ext uri="{9D8B030D-6E8A-4147-A177-3AD203B41FA5}">
                      <a16:colId xmlns:a16="http://schemas.microsoft.com/office/drawing/2014/main" val="2733359532"/>
                    </a:ext>
                  </a:extLst>
                </a:gridCol>
                <a:gridCol w="2815177">
                  <a:extLst>
                    <a:ext uri="{9D8B030D-6E8A-4147-A177-3AD203B41FA5}">
                      <a16:colId xmlns:a16="http://schemas.microsoft.com/office/drawing/2014/main" val="2339511419"/>
                    </a:ext>
                  </a:extLst>
                </a:gridCol>
              </a:tblGrid>
              <a:tr h="288995"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UVARC-PX4-DDS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8057" marR="118057" marT="59029" marB="59029" anchor="ctr">
                    <a:lnL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949076"/>
                  </a:ext>
                </a:extLst>
              </a:tr>
              <a:tr h="2889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in/out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topic name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uORB name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31487"/>
                  </a:ext>
                </a:extLst>
              </a:tr>
              <a:tr h="2889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out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/fmu/out/vehicle_attitude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VehicleAttitude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393310"/>
                  </a:ext>
                </a:extLst>
              </a:tr>
              <a:tr h="2889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out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/fmu/out/vehicle_control_mode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VehicleControlMode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326811"/>
                  </a:ext>
                </a:extLst>
              </a:tr>
              <a:tr h="2889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out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/fmu/out/vehicle_global_position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VehicleGlobalPosition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781175"/>
                  </a:ext>
                </a:extLst>
              </a:tr>
              <a:tr h="2889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out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/fmu/out/vehicle_local_position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VehicleLocalPosition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360803"/>
                  </a:ext>
                </a:extLst>
              </a:tr>
              <a:tr h="2889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out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/fmu/out/vehicle_odometry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VehicleOdometry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962891"/>
                  </a:ext>
                </a:extLst>
              </a:tr>
              <a:tr h="2889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/fmu/in/offboard_control_mode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OffboardControlMode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124771"/>
                  </a:ext>
                </a:extLst>
              </a:tr>
              <a:tr h="2889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/fmu/in/trajectory_setpoint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TrajectorySetpoint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56629"/>
                  </a:ext>
                </a:extLst>
              </a:tr>
              <a:tr h="2889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/fmu/in/vehicle_visual_odometry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VehicleOdometry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819156"/>
                  </a:ext>
                </a:extLst>
              </a:tr>
              <a:tr h="2889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/fmu/in/vehicle_command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VehicleCommand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3624" marR="83624" marT="23120" marB="2312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95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32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신호 인터페이스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CB9FB52-246F-4BE0-8F8D-6CA31D332F65}"/>
              </a:ext>
            </a:extLst>
          </p:cNvPr>
          <p:cNvSpPr txBox="1">
            <a:spLocks/>
          </p:cNvSpPr>
          <p:nvPr/>
        </p:nvSpPr>
        <p:spPr>
          <a:xfrm>
            <a:off x="0" y="578117"/>
            <a:ext cx="8884314" cy="377822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Mission Controller (Jetson, ROS2)  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실증용 시스템 간 주고 받는 메시지 구성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914400" lvl="1" indent="-457200" algn="l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항법연구단 개발 결과물과 실증용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UGV </a:t>
            </a:r>
            <a:r>
              <a: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토픽 인터페이스 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/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01A23A-75AD-48FB-9376-EF19F16D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329" y="1650182"/>
            <a:ext cx="4202683" cy="44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향후 진행계획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7F857B1C-5BB5-F1A4-A4F5-ADFB8A11D48F}"/>
              </a:ext>
            </a:extLst>
          </p:cNvPr>
          <p:cNvSpPr txBox="1">
            <a:spLocks/>
          </p:cNvSpPr>
          <p:nvPr/>
        </p:nvSpPr>
        <p:spPr>
          <a:xfrm>
            <a:off x="0" y="849085"/>
            <a:ext cx="8884314" cy="272225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UGV 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플랫폼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HW/SW 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개선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3900" lvl="1" indent="-2667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엔코더</a:t>
            </a:r>
            <a:r>
              <a: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신호를 받아서 속도제어 활용 및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</a:t>
            </a:r>
          </a:p>
          <a:p>
            <a:pPr marL="266700" indent="-2667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UGV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플랫폼 자율주행 기본 기능 알고리즘 개선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3900" lvl="1" indent="-2667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3900" lvl="1" indent="-2667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66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목차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7F857B1C-5BB5-F1A4-A4F5-ADFB8A11D48F}"/>
              </a:ext>
            </a:extLst>
          </p:cNvPr>
          <p:cNvSpPr txBox="1">
            <a:spLocks/>
          </p:cNvSpPr>
          <p:nvPr/>
        </p:nvSpPr>
        <p:spPr>
          <a:xfrm>
            <a:off x="-10391" y="691812"/>
            <a:ext cx="8260014" cy="568001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기술실증용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UGV 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플랫폼 소개 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기술실증용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UGV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플랫폼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H/W 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구성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자율주행 알고리즘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S/W 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구성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신호 인터페이스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향후 계획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60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기술실증용 </a:t>
              </a:r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UGV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플랫폼 소개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BE3AB01-00A7-40BA-9F4F-36CCD9AC58B4}"/>
              </a:ext>
            </a:extLst>
          </p:cNvPr>
          <p:cNvSpPr txBox="1">
            <a:spLocks/>
          </p:cNvSpPr>
          <p:nvPr/>
        </p:nvSpPr>
        <p:spPr>
          <a:xfrm>
            <a:off x="0" y="686295"/>
            <a:ext cx="8884314" cy="26175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레저용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e-ATV(All Terrain Vehicle)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을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자율주행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UGV(Unmanned Ground Vehicle)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개조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핸들 제거 후 서브모터를 이용하여 </a:t>
            </a:r>
            <a:r>
              <a:rPr lang="ko-KR" alt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조향각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제어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브레이크 레버에 서브모터를 연결하여 전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후방 브레이크 조정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모터 드라이버를 추가하여 </a:t>
            </a:r>
            <a:r>
              <a:rPr lang="ko-KR" alt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후륜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구동 모터 출력 토크 제어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75F2C1-CD92-42AD-947D-FFE28765615E}"/>
              </a:ext>
            </a:extLst>
          </p:cNvPr>
          <p:cNvGrpSpPr/>
          <p:nvPr/>
        </p:nvGrpSpPr>
        <p:grpSpPr>
          <a:xfrm>
            <a:off x="958303" y="2915905"/>
            <a:ext cx="7322187" cy="2470375"/>
            <a:chOff x="664627" y="3578971"/>
            <a:chExt cx="7322187" cy="247037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7318C2E-A10D-49C7-B94A-5FFBF6AE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627" y="3650926"/>
              <a:ext cx="2665926" cy="2398420"/>
            </a:xfrm>
            <a:prstGeom prst="rect">
              <a:avLst/>
            </a:prstGeom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32BAE506-C741-4B5A-BD95-29C6544EC71F}"/>
                </a:ext>
              </a:extLst>
            </p:cNvPr>
            <p:cNvSpPr/>
            <p:nvPr/>
          </p:nvSpPr>
          <p:spPr>
            <a:xfrm>
              <a:off x="3507945" y="4364396"/>
              <a:ext cx="1148006" cy="8943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41670E7-4D07-4AC8-9A05-DC53F6EDD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830" b="5650"/>
            <a:stretch/>
          </p:blipFill>
          <p:spPr>
            <a:xfrm>
              <a:off x="4964503" y="3578971"/>
              <a:ext cx="3022311" cy="2463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97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기술실증용 </a:t>
              </a:r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UGV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플랫폼 소개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8492D77-28CA-4B2E-ACAF-3764DD9392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7507" y="1093069"/>
            <a:ext cx="7528986" cy="47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9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기술실증용 </a:t>
              </a:r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UGV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플랫폼 소개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4C0A41-43E2-4BD7-B874-0AF24A14B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6" y="842545"/>
            <a:ext cx="7532908" cy="52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5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기술실증용 </a:t>
              </a:r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UGV HW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구성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2707939-9405-4920-8886-27AAC53A6ABF}"/>
              </a:ext>
            </a:extLst>
          </p:cNvPr>
          <p:cNvSpPr/>
          <p:nvPr/>
        </p:nvSpPr>
        <p:spPr>
          <a:xfrm>
            <a:off x="5967630" y="664133"/>
            <a:ext cx="1828802" cy="926383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Mission sensors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(ZED2 camera, Unitree L1 LiDAR)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4B70B69-ECD5-45A9-B529-2B9E57E33022}"/>
              </a:ext>
            </a:extLst>
          </p:cNvPr>
          <p:cNvCxnSpPr>
            <a:cxnSpLocks/>
            <a:stCxn id="31" idx="1"/>
            <a:endCxn id="25" idx="3"/>
          </p:cNvCxnSpPr>
          <p:nvPr/>
        </p:nvCxnSpPr>
        <p:spPr>
          <a:xfrm flipH="1">
            <a:off x="5139372" y="1127325"/>
            <a:ext cx="828258" cy="29467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0BD5C-B6FE-4F73-8183-D3C2DCA25B13}"/>
              </a:ext>
            </a:extLst>
          </p:cNvPr>
          <p:cNvSpPr/>
          <p:nvPr/>
        </p:nvSpPr>
        <p:spPr>
          <a:xfrm>
            <a:off x="953439" y="4599622"/>
            <a:ext cx="789414" cy="500096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RC 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Receiver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D741FE2-1BAE-49F2-80EC-4E7112CFFEEB}"/>
              </a:ext>
            </a:extLst>
          </p:cNvPr>
          <p:cNvSpPr/>
          <p:nvPr/>
        </p:nvSpPr>
        <p:spPr>
          <a:xfrm>
            <a:off x="795742" y="3819622"/>
            <a:ext cx="955191" cy="411562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Transceiver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DF5B50-1F70-45EC-93EA-403AB8013EDB}"/>
              </a:ext>
            </a:extLst>
          </p:cNvPr>
          <p:cNvCxnSpPr>
            <a:cxnSpLocks/>
          </p:cNvCxnSpPr>
          <p:nvPr/>
        </p:nvCxnSpPr>
        <p:spPr>
          <a:xfrm>
            <a:off x="1750933" y="4025403"/>
            <a:ext cx="226749" cy="1034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B42E9F7-B40C-4E18-B307-182F16AE8B2E}"/>
              </a:ext>
            </a:extLst>
          </p:cNvPr>
          <p:cNvCxnSpPr>
            <a:cxnSpLocks/>
          </p:cNvCxnSpPr>
          <p:nvPr/>
        </p:nvCxnSpPr>
        <p:spPr>
          <a:xfrm flipV="1">
            <a:off x="1750933" y="4576924"/>
            <a:ext cx="249450" cy="2242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C38313F-1A9B-473A-BDA6-4818568D2554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574754" y="3063204"/>
            <a:ext cx="0" cy="34530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ECAE9C-3959-46B7-A9B1-C2885403DBB4}"/>
              </a:ext>
            </a:extLst>
          </p:cNvPr>
          <p:cNvCxnSpPr>
            <a:cxnSpLocks/>
            <a:stCxn id="28" idx="1"/>
            <a:endCxn id="23" idx="3"/>
          </p:cNvCxnSpPr>
          <p:nvPr/>
        </p:nvCxnSpPr>
        <p:spPr>
          <a:xfrm flipH="1" flipV="1">
            <a:off x="5139372" y="4296083"/>
            <a:ext cx="703860" cy="1099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E0E0AB2-95FE-4CF9-97AD-B235D7254F3A}"/>
              </a:ext>
            </a:extLst>
          </p:cNvPr>
          <p:cNvSpPr txBox="1"/>
          <p:nvPr/>
        </p:nvSpPr>
        <p:spPr>
          <a:xfrm>
            <a:off x="5048297" y="3901115"/>
            <a:ext cx="851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</a:rPr>
              <a:t>PWM</a:t>
            </a:r>
            <a:endParaRPr lang="ko-KR" altLang="en-US" sz="1400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D18D0C1-7BA6-4557-A24F-BB490DA3743C}"/>
              </a:ext>
            </a:extLst>
          </p:cNvPr>
          <p:cNvSpPr/>
          <p:nvPr/>
        </p:nvSpPr>
        <p:spPr>
          <a:xfrm>
            <a:off x="7899553" y="5448756"/>
            <a:ext cx="995082" cy="723282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Driving motor system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32D623C-435B-471A-998D-3F1AD6239A74}"/>
              </a:ext>
            </a:extLst>
          </p:cNvPr>
          <p:cNvSpPr/>
          <p:nvPr/>
        </p:nvSpPr>
        <p:spPr>
          <a:xfrm>
            <a:off x="6682498" y="5542162"/>
            <a:ext cx="1055592" cy="597754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Steering System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A4050C-F0C8-4F2C-87D5-2D3E208BD2C4}"/>
              </a:ext>
            </a:extLst>
          </p:cNvPr>
          <p:cNvSpPr/>
          <p:nvPr/>
        </p:nvSpPr>
        <p:spPr>
          <a:xfrm>
            <a:off x="5509002" y="5542720"/>
            <a:ext cx="995082" cy="597754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Brake system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6787E62-5860-4AD8-96BF-01E1624EDF5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365742" y="4934965"/>
            <a:ext cx="31352" cy="5137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BDE62B-BB3F-4988-B44A-D13943EC8B4A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210294" y="5014786"/>
            <a:ext cx="0" cy="52737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06D078B-733A-44AC-9E74-B6A82B0C5DAE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6006543" y="4924291"/>
            <a:ext cx="371554" cy="6184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D569F8-C070-4133-BD67-2584567F3374}"/>
              </a:ext>
            </a:extLst>
          </p:cNvPr>
          <p:cNvSpPr/>
          <p:nvPr/>
        </p:nvSpPr>
        <p:spPr>
          <a:xfrm>
            <a:off x="6115123" y="3149740"/>
            <a:ext cx="2618543" cy="494012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Head/tail lamp, brake/turn light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Horn / Tower lamp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3CF17F4-5242-4BE0-B9AE-C2DD215741C6}"/>
              </a:ext>
            </a:extLst>
          </p:cNvPr>
          <p:cNvCxnSpPr>
            <a:cxnSpLocks/>
            <a:stCxn id="28" idx="0"/>
            <a:endCxn id="53" idx="2"/>
          </p:cNvCxnSpPr>
          <p:nvPr/>
        </p:nvCxnSpPr>
        <p:spPr>
          <a:xfrm flipV="1">
            <a:off x="7407851" y="3643752"/>
            <a:ext cx="16544" cy="2333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38CB8F-CD93-43FA-9AE4-041FD0B5DF1C}"/>
              </a:ext>
            </a:extLst>
          </p:cNvPr>
          <p:cNvSpPr/>
          <p:nvPr/>
        </p:nvSpPr>
        <p:spPr>
          <a:xfrm>
            <a:off x="105663" y="2217615"/>
            <a:ext cx="1538345" cy="845589"/>
          </a:xfrm>
          <a:prstGeom prst="rect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GCS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Computer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65811B0-6435-4C03-8059-467DD05F3748}"/>
              </a:ext>
            </a:extLst>
          </p:cNvPr>
          <p:cNvCxnSpPr>
            <a:cxnSpLocks/>
            <a:stCxn id="57" idx="2"/>
            <a:endCxn id="35" idx="0"/>
          </p:cNvCxnSpPr>
          <p:nvPr/>
        </p:nvCxnSpPr>
        <p:spPr>
          <a:xfrm>
            <a:off x="874836" y="3063204"/>
            <a:ext cx="398502" cy="75641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20623BB-F76A-4075-89A5-AE9EA0452F38}"/>
              </a:ext>
            </a:extLst>
          </p:cNvPr>
          <p:cNvCxnSpPr>
            <a:cxnSpLocks/>
            <a:stCxn id="56" idx="0"/>
            <a:endCxn id="34" idx="2"/>
          </p:cNvCxnSpPr>
          <p:nvPr/>
        </p:nvCxnSpPr>
        <p:spPr>
          <a:xfrm flipV="1">
            <a:off x="1062158" y="5099718"/>
            <a:ext cx="285988" cy="4278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707BAE9-D897-4DDE-AE00-73FEEB46DD48}"/>
              </a:ext>
            </a:extLst>
          </p:cNvPr>
          <p:cNvSpPr txBox="1"/>
          <p:nvPr/>
        </p:nvSpPr>
        <p:spPr>
          <a:xfrm>
            <a:off x="3053106" y="3088827"/>
            <a:ext cx="1873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</a:rPr>
              <a:t>Ethernet</a:t>
            </a:r>
            <a:endParaRPr lang="ko-KR" altLang="en-US" sz="1400" b="1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ABF2DD-BAD9-475D-A1DD-2D2498DF1458}"/>
              </a:ext>
            </a:extLst>
          </p:cNvPr>
          <p:cNvSpPr/>
          <p:nvPr/>
        </p:nvSpPr>
        <p:spPr>
          <a:xfrm>
            <a:off x="3666341" y="5627727"/>
            <a:ext cx="1078654" cy="506114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GPS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7ACA763-08CF-4D59-8EB1-55E199FC8D47}"/>
              </a:ext>
            </a:extLst>
          </p:cNvPr>
          <p:cNvCxnSpPr>
            <a:cxnSpLocks/>
          </p:cNvCxnSpPr>
          <p:nvPr/>
        </p:nvCxnSpPr>
        <p:spPr>
          <a:xfrm flipH="1" flipV="1">
            <a:off x="4155479" y="4479773"/>
            <a:ext cx="0" cy="62911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05117D-5EED-4AC4-807B-FFB9CFB4182F}"/>
              </a:ext>
            </a:extLst>
          </p:cNvPr>
          <p:cNvSpPr/>
          <p:nvPr/>
        </p:nvSpPr>
        <p:spPr>
          <a:xfrm>
            <a:off x="375612" y="1301064"/>
            <a:ext cx="1050710" cy="411562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Wifi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공유기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10B48CF-60E3-40EC-8171-9CF2B1BF96CF}"/>
              </a:ext>
            </a:extLst>
          </p:cNvPr>
          <p:cNvCxnSpPr>
            <a:cxnSpLocks/>
            <a:stCxn id="63" idx="2"/>
            <a:endCxn id="57" idx="0"/>
          </p:cNvCxnSpPr>
          <p:nvPr/>
        </p:nvCxnSpPr>
        <p:spPr>
          <a:xfrm flipH="1">
            <a:off x="874836" y="1712626"/>
            <a:ext cx="26131" cy="50498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BBD8FCC-4BDF-4181-875D-ACF5C1D7B96C}"/>
              </a:ext>
            </a:extLst>
          </p:cNvPr>
          <p:cNvCxnSpPr>
            <a:cxnSpLocks/>
            <a:stCxn id="63" idx="3"/>
            <a:endCxn id="25" idx="1"/>
          </p:cNvCxnSpPr>
          <p:nvPr/>
        </p:nvCxnSpPr>
        <p:spPr>
          <a:xfrm flipV="1">
            <a:off x="1426322" y="1421995"/>
            <a:ext cx="586028" cy="8485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  <a:headEnd type="triangle" w="med" len="med"/>
            <a:tailEnd type="triangle" w="med" len="med"/>
          </a:ln>
          <a:effectLst/>
        </p:spPr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B2D7766-0BE9-4ED9-B677-4599C179E091}"/>
              </a:ext>
            </a:extLst>
          </p:cNvPr>
          <p:cNvGrpSpPr/>
          <p:nvPr/>
        </p:nvGrpSpPr>
        <p:grpSpPr>
          <a:xfrm>
            <a:off x="1901245" y="791899"/>
            <a:ext cx="3238127" cy="1260192"/>
            <a:chOff x="1901245" y="1041689"/>
            <a:chExt cx="3238127" cy="126019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EA7F4F1-40BB-4D88-804D-F100599F6310}"/>
                </a:ext>
              </a:extLst>
            </p:cNvPr>
            <p:cNvSpPr/>
            <p:nvPr/>
          </p:nvSpPr>
          <p:spPr>
            <a:xfrm>
              <a:off x="2012350" y="1041689"/>
              <a:ext cx="3127022" cy="1260192"/>
            </a:xfrm>
            <a:prstGeom prst="rect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31B9F41-70BD-4E06-BF65-CA5A234E6B3C}"/>
                </a:ext>
              </a:extLst>
            </p:cNvPr>
            <p:cNvSpPr/>
            <p:nvPr/>
          </p:nvSpPr>
          <p:spPr>
            <a:xfrm>
              <a:off x="1901245" y="1182576"/>
              <a:ext cx="230372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 latinLnBrk="1">
                <a:defRPr/>
              </a:pPr>
              <a:r>
                <a:rPr lang="en-US" altLang="ko-KR" b="1" kern="0" dirty="0">
                  <a:solidFill>
                    <a:srgbClr val="FF0000"/>
                  </a:solidFill>
                  <a:latin typeface="맑은 고딕" panose="020F0502020204030204"/>
                </a:rPr>
                <a:t>Mission Control System</a:t>
              </a:r>
            </a:p>
            <a:p>
              <a:pPr lvl="0" algn="ctr" defTabSz="914400" latinLnBrk="1">
                <a:defRPr/>
              </a:pPr>
              <a:r>
                <a:rPr lang="en-US" altLang="ko-KR" b="1" kern="0" dirty="0">
                  <a:solidFill>
                    <a:srgbClr val="FF0000"/>
                  </a:solidFill>
                  <a:latin typeface="맑은 고딕" panose="020F0502020204030204"/>
                </a:rPr>
                <a:t>(Jetson AGX Orin)</a:t>
              </a:r>
              <a:endParaRPr lang="ko-KR" altLang="en-US" b="1" kern="0" dirty="0">
                <a:solidFill>
                  <a:srgbClr val="FF0000"/>
                </a:solidFill>
                <a:latin typeface="맑은 고딕" panose="020F0502020204030204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80D4F35-DA64-4734-920F-38DB63BEC8DE}"/>
              </a:ext>
            </a:extLst>
          </p:cNvPr>
          <p:cNvGrpSpPr/>
          <p:nvPr/>
        </p:nvGrpSpPr>
        <p:grpSpPr>
          <a:xfrm>
            <a:off x="5626398" y="3877129"/>
            <a:ext cx="3346071" cy="1057836"/>
            <a:chOff x="5655899" y="3389962"/>
            <a:chExt cx="3346071" cy="105783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EC76AA2-C692-473D-862C-593A2FCA4DA4}"/>
                </a:ext>
              </a:extLst>
            </p:cNvPr>
            <p:cNvSpPr/>
            <p:nvPr/>
          </p:nvSpPr>
          <p:spPr>
            <a:xfrm>
              <a:off x="5872733" y="3389962"/>
              <a:ext cx="3129237" cy="1057836"/>
            </a:xfrm>
            <a:prstGeom prst="rect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6CE4EB74-B666-44DB-AFD9-745E3BF82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025" t="13358" r="40841" b="49886"/>
            <a:stretch/>
          </p:blipFill>
          <p:spPr>
            <a:xfrm>
              <a:off x="7860665" y="3473246"/>
              <a:ext cx="1069156" cy="90036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FFF73A-59F1-4BBE-9EB2-7149522E8567}"/>
                </a:ext>
              </a:extLst>
            </p:cNvPr>
            <p:cNvSpPr/>
            <p:nvPr/>
          </p:nvSpPr>
          <p:spPr>
            <a:xfrm>
              <a:off x="5655899" y="3481062"/>
              <a:ext cx="2426541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 latinLnBrk="1">
                <a:defRPr/>
              </a:pPr>
              <a:r>
                <a:rPr lang="en-US" altLang="ko-KR" b="1" kern="0" dirty="0">
                  <a:solidFill>
                    <a:prstClr val="black"/>
                  </a:solidFill>
                  <a:latin typeface="맑은 고딕" panose="020F0502020204030204"/>
                </a:rPr>
                <a:t>Control Interface Board</a:t>
              </a:r>
            </a:p>
            <a:p>
              <a:pPr lvl="0" algn="ctr" defTabSz="914400" latinLnBrk="1">
                <a:defRPr/>
              </a:pPr>
              <a:r>
                <a:rPr lang="en-US" altLang="ko-KR" sz="1600" b="1" kern="0" dirty="0">
                  <a:solidFill>
                    <a:prstClr val="black"/>
                  </a:solidFill>
                  <a:latin typeface="맑은 고딕" panose="020F0502020204030204"/>
                </a:rPr>
                <a:t>(</a:t>
              </a:r>
              <a:r>
                <a:rPr lang="ko-KR" altLang="en-US" sz="1600" b="1" kern="0" dirty="0">
                  <a:solidFill>
                    <a:prstClr val="black"/>
                  </a:solidFill>
                  <a:latin typeface="맑은 고딕" panose="020F0502020204030204"/>
                </a:rPr>
                <a:t>산업용 </a:t>
              </a:r>
              <a:r>
                <a:rPr lang="ko-KR" altLang="en-US" sz="1600" b="1" kern="0" dirty="0" err="1">
                  <a:solidFill>
                    <a:prstClr val="black"/>
                  </a:solidFill>
                  <a:latin typeface="맑은 고딕" panose="020F0502020204030204"/>
                </a:rPr>
                <a:t>아두이노</a:t>
              </a:r>
              <a:r>
                <a:rPr lang="en-US" altLang="ko-KR" sz="1600" b="1" kern="0" dirty="0">
                  <a:solidFill>
                    <a:prstClr val="black"/>
                  </a:solidFill>
                  <a:latin typeface="맑은 고딕" panose="020F0502020204030204"/>
                </a:rPr>
                <a:t>)</a:t>
              </a:r>
              <a:endParaRPr lang="ko-KR" altLang="en-US" sz="1600" b="1" kern="0" dirty="0">
                <a:solidFill>
                  <a:prstClr val="black"/>
                </a:solidFill>
                <a:latin typeface="맑은 고딕" panose="020F0502020204030204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843FC2C-CA1B-4B11-A948-1418A94D0104}"/>
              </a:ext>
            </a:extLst>
          </p:cNvPr>
          <p:cNvGrpSpPr/>
          <p:nvPr/>
        </p:nvGrpSpPr>
        <p:grpSpPr>
          <a:xfrm>
            <a:off x="1872086" y="3408507"/>
            <a:ext cx="3267286" cy="1775152"/>
            <a:chOff x="1872086" y="3371439"/>
            <a:chExt cx="3267286" cy="177515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07B147D-23C7-4E77-A6DF-6AB212BE0AA0}"/>
                </a:ext>
              </a:extLst>
            </p:cNvPr>
            <p:cNvSpPr/>
            <p:nvPr/>
          </p:nvSpPr>
          <p:spPr>
            <a:xfrm>
              <a:off x="2010135" y="3371439"/>
              <a:ext cx="3129237" cy="1775152"/>
            </a:xfrm>
            <a:prstGeom prst="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4D9733E0-8966-4CA1-A1C8-CADA6E26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9860" y="3466365"/>
              <a:ext cx="1169186" cy="884183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55ECD09-4DA3-4307-BE99-E0A37D787651}"/>
                </a:ext>
              </a:extLst>
            </p:cNvPr>
            <p:cNvSpPr/>
            <p:nvPr/>
          </p:nvSpPr>
          <p:spPr>
            <a:xfrm>
              <a:off x="1872086" y="3467914"/>
              <a:ext cx="22917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 latinLnBrk="1">
                <a:defRPr/>
              </a:pPr>
              <a:r>
                <a:rPr lang="en-US" altLang="ko-KR" b="1" kern="0" dirty="0">
                  <a:solidFill>
                    <a:prstClr val="black"/>
                  </a:solidFill>
                  <a:latin typeface="맑은 고딕" panose="020F0502020204030204"/>
                </a:rPr>
                <a:t>Driving Control System</a:t>
              </a:r>
            </a:p>
            <a:p>
              <a:pPr lvl="0" algn="ctr" defTabSz="914400" latinLnBrk="1">
                <a:defRPr/>
              </a:pPr>
              <a:r>
                <a:rPr lang="en-US" altLang="ko-KR" b="1" kern="0" dirty="0">
                  <a:solidFill>
                    <a:prstClr val="black"/>
                  </a:solidFill>
                  <a:latin typeface="맑은 고딕" panose="020F0502020204030204"/>
                </a:rPr>
                <a:t>(</a:t>
              </a:r>
              <a:r>
                <a:rPr lang="en-US" altLang="ko-KR" b="1" kern="0" dirty="0" err="1">
                  <a:solidFill>
                    <a:prstClr val="black"/>
                  </a:solidFill>
                  <a:latin typeface="맑은 고딕" panose="020F0502020204030204"/>
                </a:rPr>
                <a:t>Pixhawk</a:t>
              </a:r>
              <a:r>
                <a:rPr lang="en-US" altLang="ko-KR" b="1" kern="0" dirty="0">
                  <a:solidFill>
                    <a:prstClr val="black"/>
                  </a:solidFill>
                  <a:latin typeface="맑은 고딕" panose="020F0502020204030204"/>
                </a:rPr>
                <a:t> 6X)</a:t>
              </a:r>
              <a:endParaRPr lang="ko-KR" altLang="en-US" b="1" kern="0" dirty="0">
                <a:solidFill>
                  <a:prstClr val="black"/>
                </a:solidFill>
                <a:latin typeface="맑은 고딕" panose="020F0502020204030204"/>
              </a:endParaRP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8511752-B68A-4248-8C2F-D0779DF49C37}"/>
              </a:ext>
            </a:extLst>
          </p:cNvPr>
          <p:cNvSpPr/>
          <p:nvPr/>
        </p:nvSpPr>
        <p:spPr>
          <a:xfrm>
            <a:off x="3425822" y="4645068"/>
            <a:ext cx="1321150" cy="40519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IMU, </a:t>
            </a:r>
            <a:r>
              <a:rPr lang="ko-KR" altLang="en-US" sz="14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대기압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CEB3723-ADD3-4A61-8A8A-B76E7452B7FE}"/>
              </a:ext>
            </a:extLst>
          </p:cNvPr>
          <p:cNvCxnSpPr>
            <a:cxnSpLocks/>
          </p:cNvCxnSpPr>
          <p:nvPr/>
        </p:nvCxnSpPr>
        <p:spPr>
          <a:xfrm flipH="1">
            <a:off x="4431175" y="3966498"/>
            <a:ext cx="97139" cy="678745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70D1DA4-B7D4-422A-AA8F-F1186E459540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4205668" y="5215559"/>
            <a:ext cx="0" cy="4121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AB96B3-1656-4854-835A-5F2F8F454B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56" r="5117"/>
          <a:stretch/>
        </p:blipFill>
        <p:spPr>
          <a:xfrm>
            <a:off x="4056862" y="892987"/>
            <a:ext cx="1030275" cy="1058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222287-4D7B-42E4-9513-6E421F1D0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986" y="2464697"/>
            <a:ext cx="795747" cy="55319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E5A238C-8149-4B32-A2FC-044A16537B84}"/>
              </a:ext>
            </a:extLst>
          </p:cNvPr>
          <p:cNvGrpSpPr/>
          <p:nvPr/>
        </p:nvGrpSpPr>
        <p:grpSpPr>
          <a:xfrm>
            <a:off x="223071" y="5527613"/>
            <a:ext cx="1678173" cy="656295"/>
            <a:chOff x="223071" y="5627727"/>
            <a:chExt cx="1678173" cy="65629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D55C3F4-763F-4B90-8A54-897ADE608EBF}"/>
                </a:ext>
              </a:extLst>
            </p:cNvPr>
            <p:cNvSpPr/>
            <p:nvPr/>
          </p:nvSpPr>
          <p:spPr>
            <a:xfrm>
              <a:off x="223071" y="5627727"/>
              <a:ext cx="1678173" cy="65629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D7D9CE-3180-41B3-ABFD-7AD58D63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6082" y="5643858"/>
              <a:ext cx="553270" cy="60724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1F5AB8-CB62-4210-9D66-0DAD16D6595B}"/>
                </a:ext>
              </a:extLst>
            </p:cNvPr>
            <p:cNvSpPr/>
            <p:nvPr/>
          </p:nvSpPr>
          <p:spPr>
            <a:xfrm>
              <a:off x="241650" y="5687982"/>
              <a:ext cx="110799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latinLnBrk="1">
                <a:defRPr/>
              </a:pPr>
              <a:r>
                <a:rPr lang="en-US" altLang="ko-KR" sz="1600" kern="0" dirty="0">
                  <a:solidFill>
                    <a:prstClr val="black"/>
                  </a:solidFill>
                  <a:latin typeface="맑은 고딕" panose="020F0502020204030204"/>
                </a:rPr>
                <a:t>RC </a:t>
              </a:r>
            </a:p>
            <a:p>
              <a:pPr lvl="0" algn="ctr" defTabSz="914400" latinLnBrk="1">
                <a:defRPr/>
              </a:pPr>
              <a:r>
                <a:rPr lang="en-US" altLang="ko-KR" sz="1600" kern="0" dirty="0">
                  <a:solidFill>
                    <a:prstClr val="black"/>
                  </a:solidFill>
                  <a:latin typeface="맑은 고딕" panose="020F0502020204030204"/>
                </a:rPr>
                <a:t>Controller</a:t>
              </a: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3737530-039D-42BC-9BCA-CBBFEFB499E8}"/>
              </a:ext>
            </a:extLst>
          </p:cNvPr>
          <p:cNvCxnSpPr>
            <a:cxnSpLocks/>
          </p:cNvCxnSpPr>
          <p:nvPr/>
        </p:nvCxnSpPr>
        <p:spPr>
          <a:xfrm>
            <a:off x="3574753" y="2075969"/>
            <a:ext cx="0" cy="34530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717A258-A7F6-417E-8C53-107A8A6C94E4}"/>
              </a:ext>
            </a:extLst>
          </p:cNvPr>
          <p:cNvGrpSpPr/>
          <p:nvPr/>
        </p:nvGrpSpPr>
        <p:grpSpPr>
          <a:xfrm>
            <a:off x="2735666" y="2404025"/>
            <a:ext cx="1678173" cy="656295"/>
            <a:chOff x="223071" y="5627727"/>
            <a:chExt cx="1678173" cy="65629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3356B0E-C90C-4DAE-8277-A98596078756}"/>
                </a:ext>
              </a:extLst>
            </p:cNvPr>
            <p:cNvSpPr/>
            <p:nvPr/>
          </p:nvSpPr>
          <p:spPr>
            <a:xfrm>
              <a:off x="223071" y="5627727"/>
              <a:ext cx="1678173" cy="65629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D8ED49A-EC4A-4CAB-8402-9F09551F13FF}"/>
                </a:ext>
              </a:extLst>
            </p:cNvPr>
            <p:cNvSpPr/>
            <p:nvPr/>
          </p:nvSpPr>
          <p:spPr>
            <a:xfrm>
              <a:off x="261938" y="573418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latinLnBrk="1">
                <a:defRPr/>
              </a:pPr>
              <a:r>
                <a:rPr lang="ko-KR" altLang="en-US" sz="1200" b="1" kern="0" dirty="0" err="1">
                  <a:solidFill>
                    <a:srgbClr val="FF0000"/>
                  </a:solidFill>
                  <a:latin typeface="맑은 고딕" panose="020F0502020204030204"/>
                </a:rPr>
                <a:t>네크워크</a:t>
              </a:r>
              <a:endParaRPr lang="en-US" altLang="ko-KR" sz="1200" b="1" kern="0" dirty="0">
                <a:solidFill>
                  <a:srgbClr val="FF0000"/>
                </a:solidFill>
                <a:latin typeface="맑은 고딕" panose="020F0502020204030204"/>
              </a:endParaRPr>
            </a:p>
            <a:p>
              <a:pPr lvl="0" algn="ctr" defTabSz="914400" latinLnBrk="1">
                <a:defRPr/>
              </a:pPr>
              <a:r>
                <a:rPr lang="ko-KR" altLang="en-US" sz="1200" b="1" kern="0" dirty="0">
                  <a:solidFill>
                    <a:srgbClr val="FF0000"/>
                  </a:solidFill>
                  <a:latin typeface="맑은 고딕" panose="020F0502020204030204"/>
                </a:rPr>
                <a:t>공유기</a:t>
              </a:r>
              <a:endParaRPr lang="en-US" altLang="ko-KR" sz="1200" b="1" kern="0" dirty="0">
                <a:solidFill>
                  <a:srgbClr val="FF0000"/>
                </a:solidFill>
                <a:latin typeface="맑은 고딕" panose="020F0502020204030204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8D2AE3FD-3866-4F05-94F3-426F8544FEA1}"/>
              </a:ext>
            </a:extLst>
          </p:cNvPr>
          <p:cNvSpPr txBox="1"/>
          <p:nvPr/>
        </p:nvSpPr>
        <p:spPr>
          <a:xfrm>
            <a:off x="3042793" y="2073793"/>
            <a:ext cx="1873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</a:rPr>
              <a:t>Ethernet</a:t>
            </a:r>
            <a:endParaRPr lang="ko-KR" altLang="en-US" sz="1400" b="1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D2962A5-966A-48C6-AD21-24691D9FB864}"/>
              </a:ext>
            </a:extLst>
          </p:cNvPr>
          <p:cNvSpPr/>
          <p:nvPr/>
        </p:nvSpPr>
        <p:spPr>
          <a:xfrm>
            <a:off x="5746019" y="1984355"/>
            <a:ext cx="1511406" cy="92638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실증용 </a:t>
            </a:r>
            <a:endParaRPr lang="en-US" altLang="ko-KR" sz="2400" b="1" kern="0" dirty="0">
              <a:solidFill>
                <a:srgbClr val="FF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시스템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9694BC75-F7E4-4FE6-BFB6-609A58A2BEE8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4413839" y="2447547"/>
            <a:ext cx="1332180" cy="32847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375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기술실증용 </a:t>
              </a:r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UGV HW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구성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BE3AB01-00A7-40BA-9F4F-36CCD9AC58B4}"/>
              </a:ext>
            </a:extLst>
          </p:cNvPr>
          <p:cNvSpPr txBox="1">
            <a:spLocks/>
          </p:cNvSpPr>
          <p:nvPr/>
        </p:nvSpPr>
        <p:spPr>
          <a:xfrm>
            <a:off x="0" y="686294"/>
            <a:ext cx="8884314" cy="377483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개의 제어기가 각각 상위제어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하위제어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제어신호분배 및 비상정지 기능을 나누어서 구성함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Controller: Jetson AGX Orin developer kit (ROS2 Humble)</a:t>
            </a:r>
          </a:p>
          <a:p>
            <a:pPr marL="1371600" lvl="2" indent="-457200" algn="l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카메라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라이다 신호를 받아서 환경인식 및 경로 생성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추종 커맨드 생성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Driving Controller: </a:t>
            </a:r>
            <a:r>
              <a:rPr lang="en-US" altLang="ko-KR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Pixhawk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6X (PX4 1.15.0)</a:t>
            </a:r>
          </a:p>
          <a:p>
            <a:pPr marL="1371600" lvl="2" indent="-457200" algn="l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안정적으로 제어 커맨드를 관리하고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UGV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상태를 모니터링하는 중간 제어기 역할 수행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GPS,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IMU,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Compass, Barometer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를 이용하여 위치를 추정하는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 수행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Board: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(Industrial)</a:t>
            </a:r>
          </a:p>
          <a:p>
            <a:pPr marL="1371600" lvl="2" indent="-457200" algn="l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Driving controller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신호를 각 서브시스템에 뿌려 줌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비상등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방향지시등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제어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비상정지 상황에 대한 제어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제어입력 값 제한과 같은 안전관련 기능도 수행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49797DF-707F-4486-B206-2361FD261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027" y="4419518"/>
            <a:ext cx="2094362" cy="158383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0067C98-53FB-4E95-8C0D-5A0028A93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5" t="13358" r="40841" b="49886"/>
          <a:stretch/>
        </p:blipFill>
        <p:spPr>
          <a:xfrm>
            <a:off x="6151096" y="4424938"/>
            <a:ext cx="1880749" cy="158383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84F60E1-1C68-4A59-9C9C-A42D4F7DF2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56" r="5117"/>
          <a:stretch/>
        </p:blipFill>
        <p:spPr>
          <a:xfrm>
            <a:off x="1318910" y="4506822"/>
            <a:ext cx="1364220" cy="14009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46B385-0386-48ED-AB5C-6462B9AA188F}"/>
              </a:ext>
            </a:extLst>
          </p:cNvPr>
          <p:cNvSpPr/>
          <p:nvPr/>
        </p:nvSpPr>
        <p:spPr>
          <a:xfrm>
            <a:off x="793215" y="5907775"/>
            <a:ext cx="2265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Jetson AGX Orin developer kit 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FB2C990-A916-4B1F-8887-A3BF387C960C}"/>
              </a:ext>
            </a:extLst>
          </p:cNvPr>
          <p:cNvSpPr/>
          <p:nvPr/>
        </p:nvSpPr>
        <p:spPr>
          <a:xfrm>
            <a:off x="3969248" y="5907775"/>
            <a:ext cx="9829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Pixhawk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6X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2E1B53-9D1F-4C1D-B2DF-D0FB60BA7514}"/>
              </a:ext>
            </a:extLst>
          </p:cNvPr>
          <p:cNvSpPr/>
          <p:nvPr/>
        </p:nvSpPr>
        <p:spPr>
          <a:xfrm>
            <a:off x="6727276" y="5944541"/>
            <a:ext cx="941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FA-DUINO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5347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기술실증용 </a:t>
              </a:r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UGV HW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구성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BE3AB01-00A7-40BA-9F4F-36CCD9AC58B4}"/>
              </a:ext>
            </a:extLst>
          </p:cNvPr>
          <p:cNvSpPr txBox="1">
            <a:spLocks/>
          </p:cNvSpPr>
          <p:nvPr/>
        </p:nvSpPr>
        <p:spPr>
          <a:xfrm>
            <a:off x="0" y="686295"/>
            <a:ext cx="8990488" cy="514516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GCS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DC(</a:t>
            </a:r>
            <a:r>
              <a:rPr lang="en-US" altLang="ko-KR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Pixhawk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telemetry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를 통해서 연결되어 </a:t>
            </a:r>
            <a:r>
              <a:rPr lang="en-US" altLang="ko-KR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QgroundControl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을 통해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UGV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상태를 모니터링하고 직접 제어도 가능</a:t>
            </a:r>
            <a:endParaRPr lang="en-US" altLang="ko-K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GCS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와 와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MC(Jetson AGX Orin)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 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를 통해 연결되어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ROS2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통해 동작 커맨드를 내리고 모니터링용 토픽을 받을 수 있음</a:t>
            </a:r>
            <a:endParaRPr lang="en-US" altLang="ko-K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를 통해 직접 제어하는 경우에는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offboard control mode</a:t>
            </a:r>
            <a:r>
              <a:rPr lang="ko-KR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설정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GCS 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Pixhawk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는 중간에 공유기를 두고 </a:t>
            </a:r>
            <a:r>
              <a:rPr lang="en-US" altLang="ko-K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DDS </a:t>
            </a:r>
            <a:r>
              <a:rPr lang="ko-KR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통신을 통해 연결 되어 데이터를 서로 주고 받음</a:t>
            </a:r>
            <a:endParaRPr lang="en-US" altLang="ko-K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A1C03-AA5B-43C4-AE0F-5991FFDEA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0" b="5650"/>
          <a:stretch/>
        </p:blipFill>
        <p:spPr>
          <a:xfrm>
            <a:off x="6000984" y="3430160"/>
            <a:ext cx="3022311" cy="2463779"/>
          </a:xfrm>
          <a:prstGeom prst="rect">
            <a:avLst/>
          </a:prstGeom>
        </p:spPr>
      </p:pic>
      <p:pic>
        <p:nvPicPr>
          <p:cNvPr id="1026" name="Picture 2" descr="러기드뉴스&gt; 지텍(Getac) 군용 노트북 'X500' 출시…국내 기업 '관심' : 네이버 블로그">
            <a:extLst>
              <a:ext uri="{FF2B5EF4-FFF2-40B4-BE49-F238E27FC236}">
                <a16:creationId xmlns:a16="http://schemas.microsoft.com/office/drawing/2014/main" id="{216381CC-E654-4F71-BBA1-14D09395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" y="3581400"/>
            <a:ext cx="2005644" cy="200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계획 뷰 ">
            <a:extLst>
              <a:ext uri="{FF2B5EF4-FFF2-40B4-BE49-F238E27FC236}">
                <a16:creationId xmlns:a16="http://schemas.microsoft.com/office/drawing/2014/main" id="{20C4D3AC-AA43-4697-9244-BD074CA7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07" y="5127213"/>
            <a:ext cx="1539725" cy="95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Jetson Nano Developer Kit">
            <a:extLst>
              <a:ext uri="{FF2B5EF4-FFF2-40B4-BE49-F238E27FC236}">
                <a16:creationId xmlns:a16="http://schemas.microsoft.com/office/drawing/2014/main" id="{62A1A3A3-10E9-4ECB-AE2F-4769EE5C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20" y="3258876"/>
            <a:ext cx="1107298" cy="9034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74549FF-6C37-4574-9000-4613B5614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816" y="5206376"/>
            <a:ext cx="1180161" cy="892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8" name="Picture 4" descr="가정용 WiFi 공유기 | NETGEAR">
            <a:extLst>
              <a:ext uri="{FF2B5EF4-FFF2-40B4-BE49-F238E27FC236}">
                <a16:creationId xmlns:a16="http://schemas.microsoft.com/office/drawing/2014/main" id="{C4FF0F94-2A5D-4F9F-BB50-3B53AA6AE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36" y="3012757"/>
            <a:ext cx="1260085" cy="8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와이파이 - 무료 컴퓨터개 아이콘">
            <a:extLst>
              <a:ext uri="{FF2B5EF4-FFF2-40B4-BE49-F238E27FC236}">
                <a16:creationId xmlns:a16="http://schemas.microsoft.com/office/drawing/2014/main" id="{44B50596-A265-4D69-84D1-CF1B84CF7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60709">
            <a:off x="4771200" y="3214300"/>
            <a:ext cx="585082" cy="58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와이파이 - 무료 컴퓨터개 아이콘">
            <a:extLst>
              <a:ext uri="{FF2B5EF4-FFF2-40B4-BE49-F238E27FC236}">
                <a16:creationId xmlns:a16="http://schemas.microsoft.com/office/drawing/2014/main" id="{938D9AF8-4B27-4EC8-81F0-58204563E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20274">
            <a:off x="2770298" y="3308253"/>
            <a:ext cx="570919" cy="57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B29692-FF5B-4C1B-8237-5D1548BEC2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0860" y="3220811"/>
            <a:ext cx="1523515" cy="8995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950C69-870A-4D1C-8AFA-0586AC003B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7058" y="4834727"/>
            <a:ext cx="1374320" cy="1386814"/>
          </a:xfrm>
          <a:prstGeom prst="rect">
            <a:avLst/>
          </a:prstGeom>
        </p:spPr>
      </p:pic>
      <p:pic>
        <p:nvPicPr>
          <p:cNvPr id="39" name="Picture 6" descr="와이파이 - 무료 컴퓨터개 아이콘">
            <a:extLst>
              <a:ext uri="{FF2B5EF4-FFF2-40B4-BE49-F238E27FC236}">
                <a16:creationId xmlns:a16="http://schemas.microsoft.com/office/drawing/2014/main" id="{28EBED26-61A7-4952-8B08-BAA8A27A6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60709">
            <a:off x="4846677" y="5451325"/>
            <a:ext cx="585082" cy="58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와이파이 - 무료 컴퓨터개 아이콘">
            <a:extLst>
              <a:ext uri="{FF2B5EF4-FFF2-40B4-BE49-F238E27FC236}">
                <a16:creationId xmlns:a16="http://schemas.microsoft.com/office/drawing/2014/main" id="{FB4274E9-4D3C-4746-8FFF-0AF9759E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20274">
            <a:off x="2781565" y="5494732"/>
            <a:ext cx="570919" cy="57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위쪽/아래쪽 4">
            <a:extLst>
              <a:ext uri="{FF2B5EF4-FFF2-40B4-BE49-F238E27FC236}">
                <a16:creationId xmlns:a16="http://schemas.microsoft.com/office/drawing/2014/main" id="{79D45263-0DC0-4A3A-B30C-4995A0CB9D14}"/>
              </a:ext>
            </a:extLst>
          </p:cNvPr>
          <p:cNvSpPr/>
          <p:nvPr/>
        </p:nvSpPr>
        <p:spPr>
          <a:xfrm>
            <a:off x="5779283" y="4236203"/>
            <a:ext cx="160186" cy="93681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93B7380-FECC-4292-B16E-2635AE5333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8507" y="4471439"/>
            <a:ext cx="580776" cy="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7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485819"/>
            <a:ext cx="9144000" cy="377385"/>
            <a:chOff x="0" y="6485819"/>
            <a:chExt cx="9144000" cy="37738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5D252E-DCA5-49B9-BDCB-7E452E09CE05}"/>
              </a:ext>
            </a:extLst>
          </p:cNvPr>
          <p:cNvGrpSpPr/>
          <p:nvPr/>
        </p:nvGrpSpPr>
        <p:grpSpPr>
          <a:xfrm>
            <a:off x="-10391" y="-5200"/>
            <a:ext cx="9164782" cy="566530"/>
            <a:chOff x="-10391" y="-5200"/>
            <a:chExt cx="9164782" cy="5665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FC5C39-3E52-4675-BAD0-1F1848D5B2C1}"/>
                </a:ext>
              </a:extLst>
            </p:cNvPr>
            <p:cNvSpPr/>
            <p:nvPr/>
          </p:nvSpPr>
          <p:spPr>
            <a:xfrm>
              <a:off x="-10391" y="-5200"/>
              <a:ext cx="9164782" cy="491378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198B1B-505A-4FE4-9F4E-4A3F55C749BF}"/>
                </a:ext>
              </a:extLst>
            </p:cNvPr>
            <p:cNvSpPr/>
            <p:nvPr/>
          </p:nvSpPr>
          <p:spPr>
            <a:xfrm>
              <a:off x="0" y="486178"/>
              <a:ext cx="9144000" cy="751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F4A4C5-4092-4174-A803-93B0AAC1E2A6}"/>
                </a:ext>
              </a:extLst>
            </p:cNvPr>
            <p:cNvSpPr txBox="1"/>
            <p:nvPr/>
          </p:nvSpPr>
          <p:spPr>
            <a:xfrm>
              <a:off x="0" y="16119"/>
              <a:ext cx="8884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기술실증용 </a:t>
              </a:r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UGV SW</a:t>
              </a:r>
              <a:r>
                <a:rPr lang="ko-KR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구성</a:t>
              </a:r>
              <a:endPara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7BF97D-8074-4799-912C-1A12B6648AE4}"/>
              </a:ext>
            </a:extLst>
          </p:cNvPr>
          <p:cNvGrpSpPr/>
          <p:nvPr/>
        </p:nvGrpSpPr>
        <p:grpSpPr>
          <a:xfrm>
            <a:off x="0" y="6267236"/>
            <a:ext cx="9144000" cy="595968"/>
            <a:chOff x="0" y="6485819"/>
            <a:chExt cx="9144000" cy="37738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443766-61ED-4183-A712-6BAB37241A81}"/>
                </a:ext>
              </a:extLst>
            </p:cNvPr>
            <p:cNvSpPr/>
            <p:nvPr/>
          </p:nvSpPr>
          <p:spPr>
            <a:xfrm>
              <a:off x="0" y="6545100"/>
              <a:ext cx="9144000" cy="318104"/>
            </a:xfrm>
            <a:prstGeom prst="rect">
              <a:avLst/>
            </a:prstGeom>
            <a:gradFill flip="none" rotWithShape="1">
              <a:gsLst>
                <a:gs pos="0">
                  <a:srgbClr val="17375E">
                    <a:shade val="30000"/>
                    <a:satMod val="115000"/>
                  </a:srgbClr>
                </a:gs>
                <a:gs pos="50000">
                  <a:srgbClr val="17375E">
                    <a:shade val="67500"/>
                    <a:satMod val="115000"/>
                  </a:srgb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8E403B-753F-4CC9-B887-85CFB6EEE49C}"/>
                </a:ext>
              </a:extLst>
            </p:cNvPr>
            <p:cNvSpPr/>
            <p:nvPr/>
          </p:nvSpPr>
          <p:spPr>
            <a:xfrm flipV="1">
              <a:off x="0" y="6496449"/>
              <a:ext cx="9144000" cy="48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914A5-D696-49D2-97B7-B097DCE36D12}"/>
                </a:ext>
              </a:extLst>
            </p:cNvPr>
            <p:cNvSpPr/>
            <p:nvPr/>
          </p:nvSpPr>
          <p:spPr>
            <a:xfrm flipV="1">
              <a:off x="0" y="6485819"/>
              <a:ext cx="9144000" cy="592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0A4D1-8EDA-4B40-BF3D-F9BD8410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2E32F0-B18B-4D16-971C-C78489208468}"/>
              </a:ext>
            </a:extLst>
          </p:cNvPr>
          <p:cNvSpPr/>
          <p:nvPr/>
        </p:nvSpPr>
        <p:spPr>
          <a:xfrm>
            <a:off x="1553749" y="1272018"/>
            <a:ext cx="1982212" cy="3831495"/>
          </a:xfrm>
          <a:prstGeom prst="roundRect">
            <a:avLst>
              <a:gd name="adj" fmla="val 6088"/>
            </a:avLst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253051-70B5-4756-BDE5-CD257C6DD000}"/>
              </a:ext>
            </a:extLst>
          </p:cNvPr>
          <p:cNvSpPr/>
          <p:nvPr/>
        </p:nvSpPr>
        <p:spPr>
          <a:xfrm>
            <a:off x="237915" y="2495137"/>
            <a:ext cx="936822" cy="454652"/>
          </a:xfrm>
          <a:prstGeom prst="roundRect">
            <a:avLst/>
          </a:prstGeom>
          <a:solidFill>
            <a:srgbClr val="3693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Stereo </a:t>
            </a:r>
          </a:p>
          <a:p>
            <a:pPr algn="ctr"/>
            <a:r>
              <a:rPr lang="en-US" altLang="ko-KR" sz="1400" dirty="0"/>
              <a:t>Camera</a:t>
            </a:r>
            <a:endParaRPr lang="ko-KR" altLang="en-US" sz="14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F51E0C6-B85D-4976-8B17-D3D3705C0823}"/>
              </a:ext>
            </a:extLst>
          </p:cNvPr>
          <p:cNvSpPr/>
          <p:nvPr/>
        </p:nvSpPr>
        <p:spPr>
          <a:xfrm>
            <a:off x="229885" y="3146883"/>
            <a:ext cx="952882" cy="454652"/>
          </a:xfrm>
          <a:prstGeom prst="roundRect">
            <a:avLst/>
          </a:prstGeom>
          <a:solidFill>
            <a:srgbClr val="3693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LiDAR</a:t>
            </a:r>
            <a:endParaRPr lang="ko-KR" altLang="en-US" sz="14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1FFDA72-1833-4A30-A2E1-C8AE6B0264AD}"/>
              </a:ext>
            </a:extLst>
          </p:cNvPr>
          <p:cNvSpPr/>
          <p:nvPr/>
        </p:nvSpPr>
        <p:spPr>
          <a:xfrm>
            <a:off x="229885" y="3808422"/>
            <a:ext cx="952882" cy="605142"/>
          </a:xfrm>
          <a:prstGeom prst="roundRect">
            <a:avLst/>
          </a:prstGeom>
          <a:solidFill>
            <a:srgbClr val="3693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u="sng" dirty="0"/>
              <a:t>실증용 시스템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EF86DC1-2C27-4BFC-B95F-685DE4C68AD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174737" y="2722463"/>
            <a:ext cx="3533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3680-E476-41BE-9479-77C69982BB6F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182767" y="3374209"/>
            <a:ext cx="3648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5DBB82-04C7-4EF2-BB3E-28C468FA557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182767" y="4110993"/>
            <a:ext cx="3648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7DD62A-818A-4B12-9DAC-9AD620C89CE1}"/>
              </a:ext>
            </a:extLst>
          </p:cNvPr>
          <p:cNvSpPr/>
          <p:nvPr/>
        </p:nvSpPr>
        <p:spPr>
          <a:xfrm>
            <a:off x="1693865" y="939299"/>
            <a:ext cx="1701981" cy="8314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Mission Computer</a:t>
            </a:r>
          </a:p>
          <a:p>
            <a:pPr algn="ctr"/>
            <a:r>
              <a:rPr lang="en-US" altLang="ko-KR" sz="1400" dirty="0"/>
              <a:t>(Jetson AGX Orin, Humble)</a:t>
            </a:r>
            <a:endParaRPr lang="ko-KR" altLang="en-US" sz="14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70FDA1D-CD88-47AC-B89A-C0D4E45E43DB}"/>
              </a:ext>
            </a:extLst>
          </p:cNvPr>
          <p:cNvGrpSpPr/>
          <p:nvPr/>
        </p:nvGrpSpPr>
        <p:grpSpPr>
          <a:xfrm>
            <a:off x="1827087" y="2646016"/>
            <a:ext cx="1711997" cy="711489"/>
            <a:chOff x="5052560" y="3204203"/>
            <a:chExt cx="1711997" cy="71148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EBCEBB8-84B2-471B-84A8-D9131C7FC290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B233A63-A459-4B0A-AA71-4369E7D0DACD}"/>
                </a:ext>
              </a:extLst>
            </p:cNvPr>
            <p:cNvSpPr txBox="1"/>
            <p:nvPr/>
          </p:nvSpPr>
          <p:spPr>
            <a:xfrm>
              <a:off x="5189386" y="3204742"/>
              <a:ext cx="1575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Obstacle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Detection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3F3C843-6F52-4478-98AB-25728E078BDD}"/>
              </a:ext>
            </a:extLst>
          </p:cNvPr>
          <p:cNvGrpSpPr/>
          <p:nvPr/>
        </p:nvGrpSpPr>
        <p:grpSpPr>
          <a:xfrm>
            <a:off x="1812600" y="1848300"/>
            <a:ext cx="1711997" cy="711489"/>
            <a:chOff x="5052560" y="3204203"/>
            <a:chExt cx="1711997" cy="71148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1B1BDA4-7D36-435C-9538-F86FC2BCAA64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DE957B-101D-4E79-8D47-08FB9FBD9878}"/>
                </a:ext>
              </a:extLst>
            </p:cNvPr>
            <p:cNvSpPr txBox="1"/>
            <p:nvPr/>
          </p:nvSpPr>
          <p:spPr>
            <a:xfrm>
              <a:off x="5189386" y="3204742"/>
              <a:ext cx="1575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Global Path 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Planning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90C2550-8A9C-4547-B4AC-8FBC6CAF1EB8}"/>
              </a:ext>
            </a:extLst>
          </p:cNvPr>
          <p:cNvGrpSpPr/>
          <p:nvPr/>
        </p:nvGrpSpPr>
        <p:grpSpPr>
          <a:xfrm>
            <a:off x="1804430" y="3498455"/>
            <a:ext cx="1711997" cy="711489"/>
            <a:chOff x="5052560" y="3204203"/>
            <a:chExt cx="1711997" cy="71148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5AE416A-A8A8-4F9C-8DDA-1EB6591B8BDF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F2C37A-467E-4D69-BA71-2EC2E5987CA1}"/>
                </a:ext>
              </a:extLst>
            </p:cNvPr>
            <p:cNvSpPr txBox="1"/>
            <p:nvPr/>
          </p:nvSpPr>
          <p:spPr>
            <a:xfrm>
              <a:off x="5189386" y="3204742"/>
              <a:ext cx="1575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Local Path Planning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9BED146-AD9E-4E5B-AE46-BF9766540D7D}"/>
              </a:ext>
            </a:extLst>
          </p:cNvPr>
          <p:cNvGrpSpPr/>
          <p:nvPr/>
        </p:nvGrpSpPr>
        <p:grpSpPr>
          <a:xfrm>
            <a:off x="1812600" y="4311749"/>
            <a:ext cx="1585186" cy="711489"/>
            <a:chOff x="5052560" y="3204203"/>
            <a:chExt cx="1585186" cy="71148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CD1EBA8-4BCB-45A6-8C76-0E82052A2653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FEA9E0-2BAB-40AE-B368-868EE3CD9F7C}"/>
                </a:ext>
              </a:extLst>
            </p:cNvPr>
            <p:cNvSpPr txBox="1"/>
            <p:nvPr/>
          </p:nvSpPr>
          <p:spPr>
            <a:xfrm>
              <a:off x="5062575" y="3218090"/>
              <a:ext cx="1575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Path Tracking Control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6B7BCD7-01C3-4AD7-8A3E-B2E903058783}"/>
              </a:ext>
            </a:extLst>
          </p:cNvPr>
          <p:cNvSpPr/>
          <p:nvPr/>
        </p:nvSpPr>
        <p:spPr>
          <a:xfrm>
            <a:off x="4232696" y="1240728"/>
            <a:ext cx="1982212" cy="3831495"/>
          </a:xfrm>
          <a:prstGeom prst="roundRect">
            <a:avLst>
              <a:gd name="adj" fmla="val 6088"/>
            </a:avLst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7383D26-0BB5-4363-9993-7F838E9EBB54}"/>
              </a:ext>
            </a:extLst>
          </p:cNvPr>
          <p:cNvSpPr/>
          <p:nvPr/>
        </p:nvSpPr>
        <p:spPr>
          <a:xfrm>
            <a:off x="4372812" y="980162"/>
            <a:ext cx="1701981" cy="687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Drive Controller</a:t>
            </a:r>
          </a:p>
          <a:p>
            <a:pPr algn="ctr"/>
            <a:r>
              <a:rPr lang="en-US" altLang="ko-KR" sz="1600" dirty="0"/>
              <a:t>(</a:t>
            </a:r>
            <a:r>
              <a:rPr lang="en-US" altLang="ko-KR" sz="1600" dirty="0" err="1"/>
              <a:t>Pixhawk</a:t>
            </a:r>
            <a:r>
              <a:rPr lang="en-US" altLang="ko-KR" sz="1600" dirty="0"/>
              <a:t> 6X, Px4)</a:t>
            </a:r>
            <a:endParaRPr lang="ko-KR" altLang="en-US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B9B8E14-5A4D-4658-A3A6-7B15F1AF0EB9}"/>
              </a:ext>
            </a:extLst>
          </p:cNvPr>
          <p:cNvGrpSpPr/>
          <p:nvPr/>
        </p:nvGrpSpPr>
        <p:grpSpPr>
          <a:xfrm>
            <a:off x="4506034" y="2614726"/>
            <a:ext cx="1651930" cy="711489"/>
            <a:chOff x="5052560" y="3204203"/>
            <a:chExt cx="1651930" cy="71148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7EEDB28-1C28-4C85-9B40-AA9BE58ED9CF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68444EF-874E-4821-982B-A35AA9833956}"/>
                </a:ext>
              </a:extLst>
            </p:cNvPr>
            <p:cNvSpPr txBox="1"/>
            <p:nvPr/>
          </p:nvSpPr>
          <p:spPr>
            <a:xfrm>
              <a:off x="5129319" y="3238112"/>
              <a:ext cx="1575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</a:rPr>
                <a:t>이상 신호 감지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E1A4B33-AD7A-408D-9FBA-C7F675C61AAB}"/>
              </a:ext>
            </a:extLst>
          </p:cNvPr>
          <p:cNvGrpSpPr/>
          <p:nvPr/>
        </p:nvGrpSpPr>
        <p:grpSpPr>
          <a:xfrm>
            <a:off x="4491547" y="1817010"/>
            <a:ext cx="1665276" cy="711489"/>
            <a:chOff x="5052560" y="3204203"/>
            <a:chExt cx="1665276" cy="71148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BB315D9-037D-4D5F-84C9-09F49636BC53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AE2A36-9AD1-4EEF-B032-8EBF7E1CD241}"/>
                </a:ext>
              </a:extLst>
            </p:cNvPr>
            <p:cNvSpPr txBox="1"/>
            <p:nvPr/>
          </p:nvSpPr>
          <p:spPr>
            <a:xfrm>
              <a:off x="5142665" y="3391624"/>
              <a:ext cx="1575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Localization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483AC38-4360-4E76-B7DC-1DF96DFCE3E5}"/>
              </a:ext>
            </a:extLst>
          </p:cNvPr>
          <p:cNvGrpSpPr/>
          <p:nvPr/>
        </p:nvGrpSpPr>
        <p:grpSpPr>
          <a:xfrm>
            <a:off x="4483377" y="3467165"/>
            <a:ext cx="1711997" cy="711489"/>
            <a:chOff x="5052560" y="3204203"/>
            <a:chExt cx="1711997" cy="711489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BD24594-2B53-4012-A01E-E634AA9F0452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FBB401E-00BD-4D81-B7C0-5507119AA754}"/>
                </a:ext>
              </a:extLst>
            </p:cNvPr>
            <p:cNvSpPr txBox="1"/>
            <p:nvPr/>
          </p:nvSpPr>
          <p:spPr>
            <a:xfrm>
              <a:off x="5189386" y="3204742"/>
              <a:ext cx="1575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이상 입력 감지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F4B273C-0F58-425F-886C-FF88951EBECF}"/>
              </a:ext>
            </a:extLst>
          </p:cNvPr>
          <p:cNvGrpSpPr/>
          <p:nvPr/>
        </p:nvGrpSpPr>
        <p:grpSpPr>
          <a:xfrm>
            <a:off x="4491547" y="4280459"/>
            <a:ext cx="1598535" cy="711489"/>
            <a:chOff x="5052560" y="3204203"/>
            <a:chExt cx="1598535" cy="71148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22035CC-C8F7-4CFF-B81D-466A5338455F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A4C00AF-DF6A-407B-8A17-FC13ED0F8BE3}"/>
                </a:ext>
              </a:extLst>
            </p:cNvPr>
            <p:cNvSpPr txBox="1"/>
            <p:nvPr/>
          </p:nvSpPr>
          <p:spPr>
            <a:xfrm>
              <a:off x="5075924" y="3391620"/>
              <a:ext cx="1575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RC</a:t>
              </a:r>
              <a:r>
                <a:rPr lang="ko-KR" altLang="en-US" dirty="0">
                  <a:solidFill>
                    <a:schemeClr val="bg1"/>
                  </a:solidFill>
                </a:rPr>
                <a:t> 원격제어</a:t>
              </a:r>
            </a:p>
          </p:txBody>
        </p:sp>
      </p:grp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CDBDD0D-80CB-4AA9-81BF-7B4D12B6A7E0}"/>
              </a:ext>
            </a:extLst>
          </p:cNvPr>
          <p:cNvSpPr/>
          <p:nvPr/>
        </p:nvSpPr>
        <p:spPr>
          <a:xfrm>
            <a:off x="6880066" y="1280561"/>
            <a:ext cx="1982212" cy="3831495"/>
          </a:xfrm>
          <a:prstGeom prst="roundRect">
            <a:avLst>
              <a:gd name="adj" fmla="val 6088"/>
            </a:avLst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97C936-13FD-4D3A-BA27-69B740EE6D61}"/>
              </a:ext>
            </a:extLst>
          </p:cNvPr>
          <p:cNvSpPr/>
          <p:nvPr/>
        </p:nvSpPr>
        <p:spPr>
          <a:xfrm>
            <a:off x="7020182" y="985637"/>
            <a:ext cx="1701981" cy="7558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 Interface Board</a:t>
            </a:r>
          </a:p>
          <a:p>
            <a:pPr algn="ctr"/>
            <a:r>
              <a:rPr lang="en-US" altLang="ko-KR" sz="1600" dirty="0"/>
              <a:t>(Arduino)</a:t>
            </a:r>
            <a:endParaRPr lang="ko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91FC22E-8EC8-4D0D-B067-13E35353D09A}"/>
              </a:ext>
            </a:extLst>
          </p:cNvPr>
          <p:cNvGrpSpPr/>
          <p:nvPr/>
        </p:nvGrpSpPr>
        <p:grpSpPr>
          <a:xfrm>
            <a:off x="7153404" y="2654559"/>
            <a:ext cx="1585185" cy="711489"/>
            <a:chOff x="5052560" y="3204203"/>
            <a:chExt cx="1585185" cy="711489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41CF9E1-F22D-47BB-A4C9-541669D84F09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34716FA-A89B-4C66-923C-3FAED97047D6}"/>
                </a:ext>
              </a:extLst>
            </p:cNvPr>
            <p:cNvSpPr txBox="1"/>
            <p:nvPr/>
          </p:nvSpPr>
          <p:spPr>
            <a:xfrm>
              <a:off x="5062574" y="3231440"/>
              <a:ext cx="1575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Control input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allocation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88E24FB-F51A-4B38-BD18-40EA18F31280}"/>
              </a:ext>
            </a:extLst>
          </p:cNvPr>
          <p:cNvGrpSpPr/>
          <p:nvPr/>
        </p:nvGrpSpPr>
        <p:grpSpPr>
          <a:xfrm>
            <a:off x="7138917" y="1856843"/>
            <a:ext cx="1591860" cy="711489"/>
            <a:chOff x="5052560" y="3204203"/>
            <a:chExt cx="1591860" cy="71148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66DEFA7-1E6A-449B-9AF2-8ECC68276836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E9C825A-7B40-48ED-B964-20F2F31F35AE}"/>
                </a:ext>
              </a:extLst>
            </p:cNvPr>
            <p:cNvSpPr txBox="1"/>
            <p:nvPr/>
          </p:nvSpPr>
          <p:spPr>
            <a:xfrm>
              <a:off x="5069249" y="3218090"/>
              <a:ext cx="1575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Control input saturation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08FD803-2C71-4951-B774-67E176EA440A}"/>
              </a:ext>
            </a:extLst>
          </p:cNvPr>
          <p:cNvGrpSpPr/>
          <p:nvPr/>
        </p:nvGrpSpPr>
        <p:grpSpPr>
          <a:xfrm>
            <a:off x="7130747" y="3506998"/>
            <a:ext cx="1585186" cy="711489"/>
            <a:chOff x="5052560" y="3204203"/>
            <a:chExt cx="1585186" cy="71148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E987B38-5AF3-49A4-BA75-812E9F52F941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303FAE-0460-41C8-A450-7D620EF78D37}"/>
                </a:ext>
              </a:extLst>
            </p:cNvPr>
            <p:cNvSpPr txBox="1"/>
            <p:nvPr/>
          </p:nvSpPr>
          <p:spPr>
            <a:xfrm>
              <a:off x="5062575" y="3284834"/>
              <a:ext cx="15751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기타 서브시스템 제어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DA1C0D9-0272-414B-B216-0F1F8DBE3654}"/>
              </a:ext>
            </a:extLst>
          </p:cNvPr>
          <p:cNvGrpSpPr/>
          <p:nvPr/>
        </p:nvGrpSpPr>
        <p:grpSpPr>
          <a:xfrm>
            <a:off x="7138917" y="4320292"/>
            <a:ext cx="1585186" cy="711489"/>
            <a:chOff x="5052560" y="3204203"/>
            <a:chExt cx="1585186" cy="71148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77C68FE-8717-43A9-8268-E3E7A3765076}"/>
                </a:ext>
              </a:extLst>
            </p:cNvPr>
            <p:cNvSpPr/>
            <p:nvPr/>
          </p:nvSpPr>
          <p:spPr>
            <a:xfrm>
              <a:off x="5052560" y="3204203"/>
              <a:ext cx="1421659" cy="711489"/>
            </a:xfrm>
            <a:prstGeom prst="rect">
              <a:avLst/>
            </a:prstGeom>
            <a:solidFill>
              <a:srgbClr val="3693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0B8CE0-8D38-487A-A13E-5829D29CF7EE}"/>
                </a:ext>
              </a:extLst>
            </p:cNvPr>
            <p:cNvSpPr txBox="1"/>
            <p:nvPr/>
          </p:nvSpPr>
          <p:spPr>
            <a:xfrm>
              <a:off x="5062575" y="3364926"/>
              <a:ext cx="1575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비상정지 제어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A46D4130-1144-4C4F-9520-D1E7484DA8DD}"/>
              </a:ext>
            </a:extLst>
          </p:cNvPr>
          <p:cNvSpPr/>
          <p:nvPr/>
        </p:nvSpPr>
        <p:spPr>
          <a:xfrm>
            <a:off x="299509" y="1813419"/>
            <a:ext cx="829680" cy="490388"/>
          </a:xfrm>
          <a:prstGeom prst="roundRect">
            <a:avLst/>
          </a:prstGeom>
          <a:solidFill>
            <a:srgbClr val="3693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GCS</a:t>
            </a:r>
            <a:endParaRPr lang="ko-KR" altLang="en-US" sz="2400" b="1" dirty="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4FBB73B-FCCD-49D1-B4FB-7C710704E8CA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129189" y="2058613"/>
            <a:ext cx="4183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03730F6-CFC3-49CF-AC80-D693D33A9554}"/>
              </a:ext>
            </a:extLst>
          </p:cNvPr>
          <p:cNvCxnSpPr>
            <a:cxnSpLocks/>
          </p:cNvCxnSpPr>
          <p:nvPr/>
        </p:nvCxnSpPr>
        <p:spPr>
          <a:xfrm>
            <a:off x="3561657" y="2320687"/>
            <a:ext cx="6586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7881556-525F-4E8C-9770-1751D056E6BD}"/>
              </a:ext>
            </a:extLst>
          </p:cNvPr>
          <p:cNvCxnSpPr>
            <a:cxnSpLocks/>
          </p:cNvCxnSpPr>
          <p:nvPr/>
        </p:nvCxnSpPr>
        <p:spPr>
          <a:xfrm flipH="1">
            <a:off x="3531434" y="3808422"/>
            <a:ext cx="6989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DEB7AEE-8CF9-462B-839F-72783EAD1783}"/>
              </a:ext>
            </a:extLst>
          </p:cNvPr>
          <p:cNvSpPr/>
          <p:nvPr/>
        </p:nvSpPr>
        <p:spPr>
          <a:xfrm>
            <a:off x="4808962" y="5317153"/>
            <a:ext cx="829680" cy="490388"/>
          </a:xfrm>
          <a:prstGeom prst="roundRect">
            <a:avLst/>
          </a:prstGeom>
          <a:solidFill>
            <a:srgbClr val="3693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RC</a:t>
            </a:r>
            <a:endParaRPr lang="ko-KR" altLang="en-US" sz="2400" b="1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A0F0A12-3823-46BC-83DD-2DD098DC7E4F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5223802" y="5072223"/>
            <a:ext cx="1" cy="242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44E6B9-1481-4771-A930-C3635AFF0552}"/>
              </a:ext>
            </a:extLst>
          </p:cNvPr>
          <p:cNvSpPr/>
          <p:nvPr/>
        </p:nvSpPr>
        <p:spPr>
          <a:xfrm>
            <a:off x="3416957" y="1398019"/>
            <a:ext cx="9279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명령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추력</a:t>
            </a:r>
            <a:r>
              <a:rPr lang="en-US" altLang="ko-KR" sz="1400" dirty="0"/>
              <a:t>,</a:t>
            </a:r>
          </a:p>
          <a:p>
            <a:pPr algn="ctr"/>
            <a:r>
              <a:rPr lang="en-US" altLang="ko-KR" sz="1400" dirty="0"/>
              <a:t> </a:t>
            </a:r>
            <a:r>
              <a:rPr lang="ko-KR" altLang="en-US" sz="1400" dirty="0" err="1"/>
              <a:t>조향</a:t>
            </a:r>
            <a:r>
              <a:rPr lang="en-US" altLang="ko-KR" sz="1400" dirty="0"/>
              <a:t>, </a:t>
            </a:r>
          </a:p>
          <a:p>
            <a:pPr algn="ctr"/>
            <a:r>
              <a:rPr lang="ko-KR" altLang="en-US" sz="1400" dirty="0"/>
              <a:t>제동</a:t>
            </a:r>
            <a:r>
              <a:rPr lang="en-US" altLang="ko-KR" sz="1400" dirty="0"/>
              <a:t>)</a:t>
            </a:r>
            <a:endParaRPr lang="ko-KR" altLang="en-US" sz="12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F7F1FE1-D149-43C8-85B2-C23CE4800188}"/>
              </a:ext>
            </a:extLst>
          </p:cNvPr>
          <p:cNvSpPr/>
          <p:nvPr/>
        </p:nvSpPr>
        <p:spPr>
          <a:xfrm>
            <a:off x="3406337" y="2813292"/>
            <a:ext cx="9279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UGV </a:t>
            </a:r>
          </a:p>
          <a:p>
            <a:pPr algn="ctr"/>
            <a:r>
              <a:rPr lang="ko-KR" altLang="en-US" sz="1400" dirty="0"/>
              <a:t>상태</a:t>
            </a:r>
            <a:endParaRPr lang="en-US" altLang="ko-KR" sz="1400" dirty="0"/>
          </a:p>
          <a:p>
            <a:pPr algn="ctr"/>
            <a:r>
              <a:rPr lang="ko-KR" altLang="en-US" sz="1400" dirty="0"/>
              <a:t>정보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위치</a:t>
            </a:r>
            <a:r>
              <a:rPr lang="en-US" altLang="ko-KR" sz="1400" dirty="0"/>
              <a:t>)</a:t>
            </a:r>
            <a:endParaRPr lang="ko-KR" altLang="en-US" sz="1200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842C4EA-0BC4-44D8-96BD-7B7E14FF8499}"/>
              </a:ext>
            </a:extLst>
          </p:cNvPr>
          <p:cNvCxnSpPr>
            <a:cxnSpLocks/>
          </p:cNvCxnSpPr>
          <p:nvPr/>
        </p:nvCxnSpPr>
        <p:spPr>
          <a:xfrm>
            <a:off x="6216122" y="3109979"/>
            <a:ext cx="6586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91255FC-C7A8-4647-BBD6-9A51F6168FEF}"/>
              </a:ext>
            </a:extLst>
          </p:cNvPr>
          <p:cNvSpPr/>
          <p:nvPr/>
        </p:nvSpPr>
        <p:spPr>
          <a:xfrm>
            <a:off x="6066429" y="2564874"/>
            <a:ext cx="843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명령</a:t>
            </a:r>
            <a:endParaRPr lang="en-US" altLang="ko-KR" sz="1400" dirty="0"/>
          </a:p>
          <a:p>
            <a:pPr algn="ctr"/>
            <a:r>
              <a:rPr lang="en-US" altLang="ko-KR" sz="1400" dirty="0"/>
              <a:t>(PWM)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9719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53730</TotalTime>
  <Words>779</Words>
  <Application>Microsoft Office PowerPoint</Application>
  <PresentationFormat>화면 슬라이드 쇼(4:3)</PresentationFormat>
  <Paragraphs>176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나눔스퀘어OTF ExtraBold</vt:lpstr>
      <vt:lpstr>돋움</vt:lpstr>
      <vt:lpstr>맑은 고딕</vt:lpstr>
      <vt:lpstr>함초롬바탕</vt:lpstr>
      <vt:lpstr>Arial</vt:lpstr>
      <vt:lpstr>Calibri</vt:lpstr>
      <vt:lpstr>Calibri Light</vt:lpstr>
      <vt:lpstr>Times New Roman</vt:lpstr>
      <vt:lpstr>Wingdings</vt:lpstr>
      <vt:lpstr>Office 테마</vt:lpstr>
      <vt:lpstr>기술실증용 UGV 플랫폼 개발 현황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Seminar #n</dc:title>
  <dc:creator>Windows 사용자</dc:creator>
  <cp:lastModifiedBy>lego0</cp:lastModifiedBy>
  <cp:revision>752</cp:revision>
  <cp:lastPrinted>2021-01-27T10:08:49Z</cp:lastPrinted>
  <dcterms:created xsi:type="dcterms:W3CDTF">2018-09-04T04:16:23Z</dcterms:created>
  <dcterms:modified xsi:type="dcterms:W3CDTF">2024-09-25T16:12:56Z</dcterms:modified>
</cp:coreProperties>
</file>